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68" r:id="rId3"/>
    <p:sldId id="257" r:id="rId4"/>
    <p:sldId id="258" r:id="rId5"/>
    <p:sldId id="265" r:id="rId6"/>
    <p:sldId id="266" r:id="rId7"/>
    <p:sldId id="261" r:id="rId8"/>
    <p:sldId id="264" r:id="rId9"/>
    <p:sldId id="267" r:id="rId10"/>
    <p:sldId id="256"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6" d="100"/>
          <a:sy n="66"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C902E-A4D5-45C0-954D-9837C38E7C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6BCC3C5-2ACD-462B-A931-6DE19DA7D4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BAC17FA-28C2-40BD-BDAF-C36C0360809E}"/>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1A636449-FC05-4B9E-9733-262BD2D73D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A73E2D7-0E17-4E22-994F-2A8F8587453B}"/>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1762885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A7A3B-EF7B-4EE8-A8EA-FB3DCE8D730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B7BCBAD-657E-4758-8D09-52C5686AB6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0A1FC3-1DD7-47CE-B034-A8BC20ED21D4}"/>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6C4AE7A8-9FE7-4E35-8362-A7E4D19DD7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500772-95B1-4F8F-906C-EF31FDECCDB6}"/>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2321730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9EDD35-F7B6-4581-9CC0-CA2B3188058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B5B1BD-8AF2-490A-8E42-422CDFF5AE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ACC28E-F7E6-44B5-8C8F-46D1819A0D31}"/>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62F2D3D2-7F15-4B00-854B-9C04B10007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CE90CF-E624-49F4-87B4-0B0257A34CFA}"/>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3575384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6D0F3-4AED-4653-AAD1-3CD2DA8166D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EEC73C-17AF-48CD-B5BE-3C07F7952E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8F4365-6AC9-4650-9CA1-729F664B431E}"/>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30251C64-0092-4A5A-9E02-D0BAAFAB34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E01F72-3921-491D-A4B6-13DD8539955B}"/>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2580284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C1CE3-8E9C-4CB9-A8B0-B071129182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431A269-D67E-4072-A64A-151F11932F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17DA2C-9A17-4F2C-818B-3CD9D27C0C5D}"/>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247D026A-5592-4043-9410-8754D58B7B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22D7F7-A5BA-4A0B-82D6-7B144B6EC263}"/>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3094669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55A18-B3E7-4DE5-A1A0-76D4C4542CC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97BB9D-684C-4177-A5F9-496D381862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3B20EC6-F13E-4F9B-8BF0-E3C05487D1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8B05947-7383-4C12-8E21-B2734DB157E6}"/>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6" name="Footer Placeholder 5">
            <a:extLst>
              <a:ext uri="{FF2B5EF4-FFF2-40B4-BE49-F238E27FC236}">
                <a16:creationId xmlns:a16="http://schemas.microsoft.com/office/drawing/2014/main" id="{C7FDF92F-34B8-4692-AB80-B40C07EC4C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7898ED-AA95-46FE-94BA-6C728F04114B}"/>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1787747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E4C93-5090-4622-95CF-C5E9F6307A3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D9FB97D-4B5A-48DB-8B12-EC4C470194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5CA41D-BB8E-4C54-8D41-C3055C5A8E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60F11FA-C54E-4968-A6AB-2790E693D7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B8DF57-584F-4329-9396-4EA70128B4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6858643-1751-41A3-A14A-C95E7619EE92}"/>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8" name="Footer Placeholder 7">
            <a:extLst>
              <a:ext uri="{FF2B5EF4-FFF2-40B4-BE49-F238E27FC236}">
                <a16:creationId xmlns:a16="http://schemas.microsoft.com/office/drawing/2014/main" id="{4D6C46AB-819D-44BE-BB27-41994D81614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79EE3FD-240B-4D02-90C6-504AD6D8E56D}"/>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832362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D5785-46CA-46B0-AA05-50CE6D8F4ED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90E5F5F-FB83-4DDE-B033-718240E4B83F}"/>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4" name="Footer Placeholder 3">
            <a:extLst>
              <a:ext uri="{FF2B5EF4-FFF2-40B4-BE49-F238E27FC236}">
                <a16:creationId xmlns:a16="http://schemas.microsoft.com/office/drawing/2014/main" id="{576C06BC-C125-481D-9093-4F9E0BD3899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C5E631F-CDF5-4386-BD40-38B3A188193D}"/>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539206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971B61-9BF5-480F-9C84-AD3373FE83A2}"/>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3" name="Footer Placeholder 2">
            <a:extLst>
              <a:ext uri="{FF2B5EF4-FFF2-40B4-BE49-F238E27FC236}">
                <a16:creationId xmlns:a16="http://schemas.microsoft.com/office/drawing/2014/main" id="{E8867058-878F-4BCD-89A8-A5628B08F14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E8051E1-4465-4506-B240-C1B353B33050}"/>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1018372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E7A4F-922E-420D-9B75-E416D8751B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14FB655-F287-40E7-8925-C97A2670CA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BB5FB6F-D17A-4712-B8F2-77C12D4234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0861A5-A760-41AC-8DCC-E661874DCA2A}"/>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6" name="Footer Placeholder 5">
            <a:extLst>
              <a:ext uri="{FF2B5EF4-FFF2-40B4-BE49-F238E27FC236}">
                <a16:creationId xmlns:a16="http://schemas.microsoft.com/office/drawing/2014/main" id="{6008935E-A28E-45FF-8203-277A234ACE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4E0632-00C3-4FEC-BD5C-686A8989111E}"/>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3871791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1B5EE-F079-40DC-8244-DC16E2CBF1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AA3BA70-F0EA-40BF-9729-329B315EA1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2CF09C0-123A-4615-856E-7D484A0E35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E520D2-4C7B-49FD-BA7C-8B2961B8F8B5}"/>
              </a:ext>
            </a:extLst>
          </p:cNvPr>
          <p:cNvSpPr>
            <a:spLocks noGrp="1"/>
          </p:cNvSpPr>
          <p:nvPr>
            <p:ph type="dt" sz="half" idx="10"/>
          </p:nvPr>
        </p:nvSpPr>
        <p:spPr/>
        <p:txBody>
          <a:bodyPr/>
          <a:lstStyle/>
          <a:p>
            <a:fld id="{22BADFF7-A1AE-4847-A01F-46283BD3E880}" type="datetimeFigureOut">
              <a:rPr lang="en-IN" smtClean="0"/>
              <a:t>26-08-2019</a:t>
            </a:fld>
            <a:endParaRPr lang="en-IN"/>
          </a:p>
        </p:txBody>
      </p:sp>
      <p:sp>
        <p:nvSpPr>
          <p:cNvPr id="6" name="Footer Placeholder 5">
            <a:extLst>
              <a:ext uri="{FF2B5EF4-FFF2-40B4-BE49-F238E27FC236}">
                <a16:creationId xmlns:a16="http://schemas.microsoft.com/office/drawing/2014/main" id="{B34FFC67-E663-4EEF-99FC-E0F3FF15F9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6CEDAE-6758-44B4-BA89-D44BF8371902}"/>
              </a:ext>
            </a:extLst>
          </p:cNvPr>
          <p:cNvSpPr>
            <a:spLocks noGrp="1"/>
          </p:cNvSpPr>
          <p:nvPr>
            <p:ph type="sldNum" sz="quarter" idx="12"/>
          </p:nvPr>
        </p:nvSpPr>
        <p:spPr/>
        <p:txBody>
          <a:bodyPr/>
          <a:lstStyle/>
          <a:p>
            <a:fld id="{030545A0-C6D4-4591-B761-25B874BF458D}" type="slidenum">
              <a:rPr lang="en-IN" smtClean="0"/>
              <a:t>‹#›</a:t>
            </a:fld>
            <a:endParaRPr lang="en-IN"/>
          </a:p>
        </p:txBody>
      </p:sp>
    </p:spTree>
    <p:extLst>
      <p:ext uri="{BB962C8B-B14F-4D97-AF65-F5344CB8AC3E}">
        <p14:creationId xmlns:p14="http://schemas.microsoft.com/office/powerpoint/2010/main" val="3849388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10CDBD-A02C-4B33-8BB6-250D0F68D2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62C7C79-8CFE-4F79-9877-235F7E0B2C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AFC3F6-B4DB-4020-ACDE-611B3D048E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BADFF7-A1AE-4847-A01F-46283BD3E880}" type="datetimeFigureOut">
              <a:rPr lang="en-IN" smtClean="0"/>
              <a:t>26-08-2019</a:t>
            </a:fld>
            <a:endParaRPr lang="en-IN"/>
          </a:p>
        </p:txBody>
      </p:sp>
      <p:sp>
        <p:nvSpPr>
          <p:cNvPr id="5" name="Footer Placeholder 4">
            <a:extLst>
              <a:ext uri="{FF2B5EF4-FFF2-40B4-BE49-F238E27FC236}">
                <a16:creationId xmlns:a16="http://schemas.microsoft.com/office/drawing/2014/main" id="{66EEA8C5-E870-4F04-A7C9-EE76D14C5C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55961AE-DA30-40F5-94F6-ABBE2C1AE8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0545A0-C6D4-4591-B761-25B874BF458D}" type="slidenum">
              <a:rPr lang="en-IN" smtClean="0"/>
              <a:t>‹#›</a:t>
            </a:fld>
            <a:endParaRPr lang="en-IN"/>
          </a:p>
        </p:txBody>
      </p:sp>
    </p:spTree>
    <p:extLst>
      <p:ext uri="{BB962C8B-B14F-4D97-AF65-F5344CB8AC3E}">
        <p14:creationId xmlns:p14="http://schemas.microsoft.com/office/powerpoint/2010/main" val="8776664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hdphoto" Target="../media/hdphoto14.wdp"/><Relationship Id="rId13" Type="http://schemas.openxmlformats.org/officeDocument/2006/relationships/image" Target="../media/image25.png"/><Relationship Id="rId3" Type="http://schemas.microsoft.com/office/2007/relationships/hdphoto" Target="../media/hdphoto12.wdp"/><Relationship Id="rId7" Type="http://schemas.openxmlformats.org/officeDocument/2006/relationships/image" Target="../media/image22.png"/><Relationship Id="rId12" Type="http://schemas.microsoft.com/office/2007/relationships/hdphoto" Target="../media/hdphoto16.wdp"/><Relationship Id="rId2" Type="http://schemas.openxmlformats.org/officeDocument/2006/relationships/image" Target="../media/image19.png"/><Relationship Id="rId16" Type="http://schemas.microsoft.com/office/2007/relationships/hdphoto" Target="../media/hdphoto18.wdp"/><Relationship Id="rId1" Type="http://schemas.openxmlformats.org/officeDocument/2006/relationships/slideLayout" Target="../slideLayouts/slideLayout1.xml"/><Relationship Id="rId6" Type="http://schemas.microsoft.com/office/2007/relationships/hdphoto" Target="../media/hdphoto13.wdp"/><Relationship Id="rId11" Type="http://schemas.openxmlformats.org/officeDocument/2006/relationships/image" Target="../media/image24.png"/><Relationship Id="rId5" Type="http://schemas.openxmlformats.org/officeDocument/2006/relationships/image" Target="../media/image21.png"/><Relationship Id="rId15" Type="http://schemas.openxmlformats.org/officeDocument/2006/relationships/image" Target="../media/image26.png"/><Relationship Id="rId10" Type="http://schemas.microsoft.com/office/2007/relationships/hdphoto" Target="../media/hdphoto15.wdp"/><Relationship Id="rId4" Type="http://schemas.openxmlformats.org/officeDocument/2006/relationships/image" Target="../media/image20.png"/><Relationship Id="rId9" Type="http://schemas.openxmlformats.org/officeDocument/2006/relationships/image" Target="../media/image23.png"/><Relationship Id="rId14" Type="http://schemas.microsoft.com/office/2007/relationships/hdphoto" Target="../media/hdphoto17.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18" Type="http://schemas.microsoft.com/office/2007/relationships/hdphoto" Target="../media/hdphoto8.wdp"/><Relationship Id="rId26" Type="http://schemas.microsoft.com/office/2007/relationships/hdphoto" Target="../media/hdphoto11.wdp"/><Relationship Id="rId3" Type="http://schemas.microsoft.com/office/2007/relationships/hdphoto" Target="../media/hdphoto1.wdp"/><Relationship Id="rId21" Type="http://schemas.microsoft.com/office/2007/relationships/hdphoto" Target="../media/hdphoto9.wdp"/><Relationship Id="rId7" Type="http://schemas.microsoft.com/office/2007/relationships/hdphoto" Target="../media/hdphoto3.wdp"/><Relationship Id="rId12" Type="http://schemas.openxmlformats.org/officeDocument/2006/relationships/image" Target="../media/image7.png"/><Relationship Id="rId17" Type="http://schemas.openxmlformats.org/officeDocument/2006/relationships/image" Target="../media/image10.png"/><Relationship Id="rId25" Type="http://schemas.openxmlformats.org/officeDocument/2006/relationships/image" Target="../media/image15.png"/><Relationship Id="rId2" Type="http://schemas.openxmlformats.org/officeDocument/2006/relationships/image" Target="../media/image2.png"/><Relationship Id="rId16" Type="http://schemas.microsoft.com/office/2007/relationships/hdphoto" Target="../media/hdphoto7.wdp"/><Relationship Id="rId20"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5.wdp"/><Relationship Id="rId24" Type="http://schemas.openxmlformats.org/officeDocument/2006/relationships/image" Target="../media/image14.png"/><Relationship Id="rId5" Type="http://schemas.microsoft.com/office/2007/relationships/hdphoto" Target="../media/hdphoto2.wdp"/><Relationship Id="rId15" Type="http://schemas.openxmlformats.org/officeDocument/2006/relationships/image" Target="../media/image9.png"/><Relationship Id="rId23" Type="http://schemas.microsoft.com/office/2007/relationships/hdphoto" Target="../media/hdphoto10.wdp"/><Relationship Id="rId10" Type="http://schemas.openxmlformats.org/officeDocument/2006/relationships/image" Target="../media/image6.png"/><Relationship Id="rId19" Type="http://schemas.openxmlformats.org/officeDocument/2006/relationships/image" Target="../media/image11.png"/><Relationship Id="rId4" Type="http://schemas.openxmlformats.org/officeDocument/2006/relationships/image" Target="../media/image3.png"/><Relationship Id="rId9" Type="http://schemas.microsoft.com/office/2007/relationships/hdphoto" Target="../media/hdphoto4.wdp"/><Relationship Id="rId14" Type="http://schemas.microsoft.com/office/2007/relationships/hdphoto" Target="../media/hdphoto6.wdp"/><Relationship Id="rId22" Type="http://schemas.openxmlformats.org/officeDocument/2006/relationships/image" Target="../media/image13.png"/><Relationship Id="rId27"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electronics&#10;&#10;Description automatically generated">
            <a:extLst>
              <a:ext uri="{FF2B5EF4-FFF2-40B4-BE49-F238E27FC236}">
                <a16:creationId xmlns:a16="http://schemas.microsoft.com/office/drawing/2014/main" id="{AFDA867C-A192-4D7D-80A0-D131783311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236" y="0"/>
            <a:ext cx="10325528" cy="6858000"/>
          </a:xfrm>
          <a:prstGeom prst="rect">
            <a:avLst/>
          </a:prstGeom>
        </p:spPr>
      </p:pic>
      <p:sp>
        <p:nvSpPr>
          <p:cNvPr id="8" name="Rectangle 7">
            <a:extLst>
              <a:ext uri="{FF2B5EF4-FFF2-40B4-BE49-F238E27FC236}">
                <a16:creationId xmlns:a16="http://schemas.microsoft.com/office/drawing/2014/main" id="{06523F42-8E64-4BE0-A489-269781F36311}"/>
              </a:ext>
            </a:extLst>
          </p:cNvPr>
          <p:cNvSpPr/>
          <p:nvPr/>
        </p:nvSpPr>
        <p:spPr>
          <a:xfrm>
            <a:off x="4895850" y="2514600"/>
            <a:ext cx="1333500" cy="36195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5780C152-8E5C-44A6-B4B6-65DF5CBED53C}"/>
              </a:ext>
            </a:extLst>
          </p:cNvPr>
          <p:cNvSpPr/>
          <p:nvPr/>
        </p:nvSpPr>
        <p:spPr>
          <a:xfrm rot="21423744">
            <a:off x="6953250" y="3981450"/>
            <a:ext cx="876300" cy="1524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67787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740FE1C-B137-4C39-AFB3-19DE9CBD1A56}"/>
              </a:ext>
            </a:extLst>
          </p:cNvPr>
          <p:cNvGrpSpPr/>
          <p:nvPr/>
        </p:nvGrpSpPr>
        <p:grpSpPr>
          <a:xfrm>
            <a:off x="88759" y="2293658"/>
            <a:ext cx="1596642" cy="1217650"/>
            <a:chOff x="2987359" y="3595328"/>
            <a:chExt cx="1428749" cy="1089610"/>
          </a:xfrm>
        </p:grpSpPr>
        <p:pic>
          <p:nvPicPr>
            <p:cNvPr id="16" name="Picture 15">
              <a:extLst>
                <a:ext uri="{FF2B5EF4-FFF2-40B4-BE49-F238E27FC236}">
                  <a16:creationId xmlns:a16="http://schemas.microsoft.com/office/drawing/2014/main" id="{0BCDFF17-6454-4D7C-83CA-9F1FD8EE594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000" b="90667" l="8889" r="91556">
                          <a14:foregroundMark x1="50222" y1="8444" x2="50222" y2="8444"/>
                          <a14:foregroundMark x1="8889" y1="45778" x2="8889" y2="45778"/>
                          <a14:foregroundMark x1="91556" y1="45333" x2="91556" y2="45333"/>
                          <a14:foregroundMark x1="48889" y1="76000" x2="48889" y2="76000"/>
                          <a14:foregroundMark x1="50222" y1="90667" x2="50222" y2="90667"/>
                        </a14:backgroundRemoval>
                      </a14:imgEffect>
                    </a14:imgLayer>
                  </a14:imgProps>
                </a:ext>
                <a:ext uri="{28A0092B-C50C-407E-A947-70E740481C1C}">
                  <a14:useLocalDpi xmlns:a14="http://schemas.microsoft.com/office/drawing/2010/main" val="0"/>
                </a:ext>
              </a:extLst>
            </a:blip>
            <a:stretch>
              <a:fillRect/>
            </a:stretch>
          </p:blipFill>
          <p:spPr>
            <a:xfrm>
              <a:off x="3287734" y="3595328"/>
              <a:ext cx="828000" cy="828000"/>
            </a:xfrm>
            <a:prstGeom prst="rect">
              <a:avLst/>
            </a:prstGeom>
          </p:spPr>
        </p:pic>
        <p:sp>
          <p:nvSpPr>
            <p:cNvPr id="17" name="TextBox 16">
              <a:extLst>
                <a:ext uri="{FF2B5EF4-FFF2-40B4-BE49-F238E27FC236}">
                  <a16:creationId xmlns:a16="http://schemas.microsoft.com/office/drawing/2014/main" id="{01888562-A193-41C9-8676-2CA8D065ADC0}"/>
                </a:ext>
              </a:extLst>
            </p:cNvPr>
            <p:cNvSpPr txBox="1"/>
            <p:nvPr/>
          </p:nvSpPr>
          <p:spPr>
            <a:xfrm>
              <a:off x="2987359" y="4423328"/>
              <a:ext cx="1428749" cy="261610"/>
            </a:xfrm>
            <a:prstGeom prst="rect">
              <a:avLst/>
            </a:prstGeom>
            <a:noFill/>
          </p:spPr>
          <p:txBody>
            <a:bodyPr wrap="square" rtlCol="0">
              <a:spAutoFit/>
            </a:bodyPr>
            <a:lstStyle/>
            <a:p>
              <a:pPr algn="ctr"/>
              <a:r>
                <a:rPr lang="en-IN" sz="1100" dirty="0"/>
                <a:t>Main Login Page</a:t>
              </a:r>
            </a:p>
          </p:txBody>
        </p:sp>
      </p:grpSp>
      <p:sp>
        <p:nvSpPr>
          <p:cNvPr id="27" name="TextBox 26">
            <a:extLst>
              <a:ext uri="{FF2B5EF4-FFF2-40B4-BE49-F238E27FC236}">
                <a16:creationId xmlns:a16="http://schemas.microsoft.com/office/drawing/2014/main" id="{8899489A-E11E-4DBF-86A4-B9A077D2FF09}"/>
              </a:ext>
            </a:extLst>
          </p:cNvPr>
          <p:cNvSpPr txBox="1"/>
          <p:nvPr/>
        </p:nvSpPr>
        <p:spPr>
          <a:xfrm>
            <a:off x="2216678" y="2977144"/>
            <a:ext cx="1407758" cy="261610"/>
          </a:xfrm>
          <a:prstGeom prst="rect">
            <a:avLst/>
          </a:prstGeom>
          <a:noFill/>
        </p:spPr>
        <p:txBody>
          <a:bodyPr wrap="none" rtlCol="0">
            <a:spAutoFit/>
          </a:bodyPr>
          <a:lstStyle/>
          <a:p>
            <a:pPr algn="ctr"/>
            <a:r>
              <a:rPr lang="en-IN" sz="1100" dirty="0">
                <a:solidFill>
                  <a:srgbClr val="FF0000"/>
                </a:solidFill>
              </a:rPr>
              <a:t>Authentication Failed</a:t>
            </a:r>
          </a:p>
        </p:txBody>
      </p:sp>
      <p:sp>
        <p:nvSpPr>
          <p:cNvPr id="51" name="TextBox 50">
            <a:extLst>
              <a:ext uri="{FF2B5EF4-FFF2-40B4-BE49-F238E27FC236}">
                <a16:creationId xmlns:a16="http://schemas.microsoft.com/office/drawing/2014/main" id="{CBE97A10-0F1F-4BF1-A152-8320736FDD76}"/>
              </a:ext>
            </a:extLst>
          </p:cNvPr>
          <p:cNvSpPr txBox="1"/>
          <p:nvPr/>
        </p:nvSpPr>
        <p:spPr>
          <a:xfrm rot="21593315">
            <a:off x="1772108" y="2248621"/>
            <a:ext cx="2296898" cy="292352"/>
          </a:xfrm>
          <a:prstGeom prst="rect">
            <a:avLst/>
          </a:prstGeom>
          <a:noFill/>
        </p:spPr>
        <p:txBody>
          <a:bodyPr wrap="none" rtlCol="0">
            <a:spAutoFit/>
          </a:bodyPr>
          <a:lstStyle/>
          <a:p>
            <a:r>
              <a:rPr lang="en-IN" sz="1100" dirty="0">
                <a:solidFill>
                  <a:srgbClr val="92D050"/>
                </a:solidFill>
              </a:rPr>
              <a:t>Master Password Authentication</a:t>
            </a:r>
          </a:p>
        </p:txBody>
      </p:sp>
      <p:sp>
        <p:nvSpPr>
          <p:cNvPr id="52" name="TextBox 51">
            <a:extLst>
              <a:ext uri="{FF2B5EF4-FFF2-40B4-BE49-F238E27FC236}">
                <a16:creationId xmlns:a16="http://schemas.microsoft.com/office/drawing/2014/main" id="{EA5A5F76-8919-4C40-BAD6-0E292348864B}"/>
              </a:ext>
            </a:extLst>
          </p:cNvPr>
          <p:cNvSpPr txBox="1"/>
          <p:nvPr/>
        </p:nvSpPr>
        <p:spPr>
          <a:xfrm>
            <a:off x="6251772" y="963989"/>
            <a:ext cx="1847263" cy="292352"/>
          </a:xfrm>
          <a:prstGeom prst="rect">
            <a:avLst/>
          </a:prstGeom>
          <a:noFill/>
        </p:spPr>
        <p:txBody>
          <a:bodyPr wrap="none" rtlCol="0">
            <a:spAutoFit/>
          </a:bodyPr>
          <a:lstStyle/>
          <a:p>
            <a:r>
              <a:rPr lang="en-IN" sz="1100" dirty="0">
                <a:solidFill>
                  <a:srgbClr val="92D050"/>
                </a:solidFill>
              </a:rPr>
              <a:t>Authentication Successful</a:t>
            </a:r>
          </a:p>
        </p:txBody>
      </p:sp>
      <p:grpSp>
        <p:nvGrpSpPr>
          <p:cNvPr id="2" name="Group 1">
            <a:extLst>
              <a:ext uri="{FF2B5EF4-FFF2-40B4-BE49-F238E27FC236}">
                <a16:creationId xmlns:a16="http://schemas.microsoft.com/office/drawing/2014/main" id="{B93C6E2C-9725-430E-A5BF-BAABE616FF86}"/>
              </a:ext>
            </a:extLst>
          </p:cNvPr>
          <p:cNvGrpSpPr/>
          <p:nvPr/>
        </p:nvGrpSpPr>
        <p:grpSpPr>
          <a:xfrm>
            <a:off x="10558583" y="926432"/>
            <a:ext cx="1544658" cy="4572429"/>
            <a:chOff x="10558583" y="926432"/>
            <a:chExt cx="1544658" cy="4572429"/>
          </a:xfrm>
        </p:grpSpPr>
        <p:sp>
          <p:nvSpPr>
            <p:cNvPr id="39" name="Rectangle: Top Corners Rounded 38">
              <a:extLst>
                <a:ext uri="{FF2B5EF4-FFF2-40B4-BE49-F238E27FC236}">
                  <a16:creationId xmlns:a16="http://schemas.microsoft.com/office/drawing/2014/main" id="{FFCAD45A-42F0-47EE-A129-DA19C68F0D80}"/>
                </a:ext>
              </a:extLst>
            </p:cNvPr>
            <p:cNvSpPr/>
            <p:nvPr/>
          </p:nvSpPr>
          <p:spPr>
            <a:xfrm>
              <a:off x="10558583" y="1301062"/>
              <a:ext cx="1544658" cy="4197799"/>
            </a:xfrm>
            <a:prstGeom prst="round2SameRect">
              <a:avLst>
                <a:gd name="adj1" fmla="val 0"/>
                <a:gd name="adj2" fmla="val 26471"/>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CE09683C-11F7-4684-9029-180671C69DAF}"/>
                </a:ext>
              </a:extLst>
            </p:cNvPr>
            <p:cNvSpPr txBox="1"/>
            <p:nvPr/>
          </p:nvSpPr>
          <p:spPr>
            <a:xfrm>
              <a:off x="10558583" y="926432"/>
              <a:ext cx="1544658" cy="400491"/>
            </a:xfrm>
            <a:prstGeom prst="round2SameRect">
              <a:avLst>
                <a:gd name="adj1" fmla="val 50000"/>
                <a:gd name="adj2" fmla="val 0"/>
              </a:avLst>
            </a:prstGeom>
            <a:solidFill>
              <a:srgbClr val="92D050"/>
            </a:solidFill>
            <a:ln>
              <a:noFill/>
            </a:ln>
          </p:spPr>
          <p:txBody>
            <a:bodyPr wrap="square" rtlCol="0">
              <a:spAutoFit/>
            </a:bodyPr>
            <a:lstStyle/>
            <a:p>
              <a:pPr algn="ctr"/>
              <a:r>
                <a:rPr lang="en-IN" sz="1400" dirty="0"/>
                <a:t>Functionalities</a:t>
              </a:r>
            </a:p>
          </p:txBody>
        </p:sp>
      </p:grpSp>
      <p:grpSp>
        <p:nvGrpSpPr>
          <p:cNvPr id="20" name="Group 19">
            <a:extLst>
              <a:ext uri="{FF2B5EF4-FFF2-40B4-BE49-F238E27FC236}">
                <a16:creationId xmlns:a16="http://schemas.microsoft.com/office/drawing/2014/main" id="{DEB20392-0814-4EEB-805B-7501E25581DC}"/>
              </a:ext>
            </a:extLst>
          </p:cNvPr>
          <p:cNvGrpSpPr/>
          <p:nvPr/>
        </p:nvGrpSpPr>
        <p:grpSpPr>
          <a:xfrm>
            <a:off x="10979524" y="3497938"/>
            <a:ext cx="709105" cy="959952"/>
            <a:chOff x="4483684" y="4338450"/>
            <a:chExt cx="634540" cy="859010"/>
          </a:xfrm>
        </p:grpSpPr>
        <p:pic>
          <p:nvPicPr>
            <p:cNvPr id="6" name="Picture 5">
              <a:extLst>
                <a:ext uri="{FF2B5EF4-FFF2-40B4-BE49-F238E27FC236}">
                  <a16:creationId xmlns:a16="http://schemas.microsoft.com/office/drawing/2014/main" id="{11F86E3A-CB7E-440C-8BCA-62344A9636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483684" y="4338450"/>
              <a:ext cx="582154" cy="633600"/>
            </a:xfrm>
            <a:prstGeom prst="rect">
              <a:avLst/>
            </a:prstGeom>
            <a:ln>
              <a:noFill/>
            </a:ln>
          </p:spPr>
        </p:pic>
        <p:sp>
          <p:nvSpPr>
            <p:cNvPr id="19" name="TextBox 18">
              <a:extLst>
                <a:ext uri="{FF2B5EF4-FFF2-40B4-BE49-F238E27FC236}">
                  <a16:creationId xmlns:a16="http://schemas.microsoft.com/office/drawing/2014/main" id="{55C76E6F-57DD-4A6F-A424-DA50D31832C5}"/>
                </a:ext>
              </a:extLst>
            </p:cNvPr>
            <p:cNvSpPr txBox="1"/>
            <p:nvPr/>
          </p:nvSpPr>
          <p:spPr>
            <a:xfrm>
              <a:off x="4548837" y="4935850"/>
              <a:ext cx="569387" cy="261610"/>
            </a:xfrm>
            <a:prstGeom prst="rect">
              <a:avLst/>
            </a:prstGeom>
            <a:noFill/>
            <a:ln>
              <a:noFill/>
            </a:ln>
          </p:spPr>
          <p:txBody>
            <a:bodyPr wrap="none" rtlCol="0">
              <a:spAutoFit/>
            </a:bodyPr>
            <a:lstStyle/>
            <a:p>
              <a:pPr algn="ctr"/>
              <a:r>
                <a:rPr lang="en-IN" sz="1100" dirty="0"/>
                <a:t>Search</a:t>
              </a:r>
            </a:p>
          </p:txBody>
        </p:sp>
      </p:grpSp>
      <p:grpSp>
        <p:nvGrpSpPr>
          <p:cNvPr id="46" name="Group 45">
            <a:extLst>
              <a:ext uri="{FF2B5EF4-FFF2-40B4-BE49-F238E27FC236}">
                <a16:creationId xmlns:a16="http://schemas.microsoft.com/office/drawing/2014/main" id="{01F70569-A475-40BA-A94E-7EE6B89F6C5C}"/>
              </a:ext>
            </a:extLst>
          </p:cNvPr>
          <p:cNvGrpSpPr/>
          <p:nvPr/>
        </p:nvGrpSpPr>
        <p:grpSpPr>
          <a:xfrm>
            <a:off x="10947094" y="1427973"/>
            <a:ext cx="767640" cy="1000406"/>
            <a:chOff x="7935747" y="2671504"/>
            <a:chExt cx="686920" cy="895210"/>
          </a:xfrm>
        </p:grpSpPr>
        <p:pic>
          <p:nvPicPr>
            <p:cNvPr id="40" name="Picture 39">
              <a:extLst>
                <a:ext uri="{FF2B5EF4-FFF2-40B4-BE49-F238E27FC236}">
                  <a16:creationId xmlns:a16="http://schemas.microsoft.com/office/drawing/2014/main" id="{E56E3981-DA8E-45AE-A2A8-F2557C360BE5}"/>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186" b="98361" l="9455" r="89455">
                          <a14:foregroundMark x1="49455" y1="8743" x2="49455" y2="8743"/>
                          <a14:foregroundMark x1="46545" y1="2186" x2="46545" y2="2186"/>
                          <a14:foregroundMark x1="49091" y1="45355" x2="49091" y2="45355"/>
                          <a14:foregroundMark x1="49091" y1="21858" x2="50182" y2="74863"/>
                          <a14:foregroundMark x1="33091" y1="49180" x2="52727" y2="49180"/>
                          <a14:foregroundMark x1="52727" y1="49180" x2="71273" y2="47541"/>
                          <a14:foregroundMark x1="71273" y1="47541" x2="72364" y2="47541"/>
                          <a14:foregroundMark x1="34182" y1="90710" x2="53818" y2="94536"/>
                          <a14:foregroundMark x1="53818" y1="94536" x2="68000" y2="91257"/>
                          <a14:foregroundMark x1="51273" y1="98361" x2="46909" y2="98361"/>
                          <a14:foregroundMark x1="28727" y1="81421" x2="18545" y2="56831"/>
                          <a14:foregroundMark x1="18545" y1="56831" x2="20000" y2="39891"/>
                          <a14:foregroundMark x1="58909" y1="6557" x2="73818" y2="21858"/>
                          <a14:foregroundMark x1="73818" y1="21858" x2="79636" y2="48634"/>
                          <a14:foregroundMark x1="79636" y1="48634" x2="79636" y2="54098"/>
                          <a14:foregroundMark x1="74909" y1="25683" x2="80727" y2="52459"/>
                          <a14:foregroundMark x1="80727" y1="52459" x2="73818" y2="78689"/>
                          <a14:foregroundMark x1="73818" y1="78689" x2="71273" y2="81421"/>
                        </a14:backgroundRemoval>
                      </a14:imgEffect>
                      <a14:imgEffect>
                        <a14:saturation sat="33000"/>
                      </a14:imgEffect>
                    </a14:imgLayer>
                  </a14:imgProps>
                </a:ext>
                <a:ext uri="{28A0092B-C50C-407E-A947-70E740481C1C}">
                  <a14:useLocalDpi xmlns:a14="http://schemas.microsoft.com/office/drawing/2010/main" val="0"/>
                </a:ext>
              </a:extLst>
            </a:blip>
            <a:srcRect l="14030" r="13824"/>
            <a:stretch/>
          </p:blipFill>
          <p:spPr>
            <a:xfrm>
              <a:off x="7935747" y="2671504"/>
              <a:ext cx="686920" cy="633600"/>
            </a:xfrm>
            <a:prstGeom prst="rect">
              <a:avLst/>
            </a:prstGeom>
            <a:ln>
              <a:noFill/>
            </a:ln>
          </p:spPr>
        </p:pic>
        <p:sp>
          <p:nvSpPr>
            <p:cNvPr id="41" name="TextBox 40">
              <a:extLst>
                <a:ext uri="{FF2B5EF4-FFF2-40B4-BE49-F238E27FC236}">
                  <a16:creationId xmlns:a16="http://schemas.microsoft.com/office/drawing/2014/main" id="{F56EA935-1379-4FF3-805F-350A63E8BB30}"/>
                </a:ext>
              </a:extLst>
            </p:cNvPr>
            <p:cNvSpPr txBox="1"/>
            <p:nvPr/>
          </p:nvSpPr>
          <p:spPr>
            <a:xfrm>
              <a:off x="8065847" y="3305104"/>
              <a:ext cx="426720" cy="261610"/>
            </a:xfrm>
            <a:prstGeom prst="rect">
              <a:avLst/>
            </a:prstGeom>
            <a:noFill/>
            <a:ln>
              <a:noFill/>
            </a:ln>
          </p:spPr>
          <p:txBody>
            <a:bodyPr wrap="square" rtlCol="0">
              <a:spAutoFit/>
            </a:bodyPr>
            <a:lstStyle/>
            <a:p>
              <a:pPr algn="ctr"/>
              <a:r>
                <a:rPr lang="en-IN" sz="1100" dirty="0"/>
                <a:t>Add</a:t>
              </a:r>
            </a:p>
          </p:txBody>
        </p:sp>
      </p:grpSp>
      <p:grpSp>
        <p:nvGrpSpPr>
          <p:cNvPr id="44" name="Group 43">
            <a:extLst>
              <a:ext uri="{FF2B5EF4-FFF2-40B4-BE49-F238E27FC236}">
                <a16:creationId xmlns:a16="http://schemas.microsoft.com/office/drawing/2014/main" id="{FD7F0E60-04E8-433A-94C3-C158E575A806}"/>
              </a:ext>
            </a:extLst>
          </p:cNvPr>
          <p:cNvGrpSpPr/>
          <p:nvPr/>
        </p:nvGrpSpPr>
        <p:grpSpPr>
          <a:xfrm>
            <a:off x="11009182" y="4498480"/>
            <a:ext cx="724001" cy="1000406"/>
            <a:chOff x="8264688" y="3421843"/>
            <a:chExt cx="647870" cy="895210"/>
          </a:xfrm>
        </p:grpSpPr>
        <p:pic>
          <p:nvPicPr>
            <p:cNvPr id="38" name="Picture 37">
              <a:extLst>
                <a:ext uri="{FF2B5EF4-FFF2-40B4-BE49-F238E27FC236}">
                  <a16:creationId xmlns:a16="http://schemas.microsoft.com/office/drawing/2014/main" id="{D72B9ECD-3FC7-4070-BFD5-ED578DBA0E52}"/>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757" b="95946" l="3965" r="94714">
                          <a14:foregroundMark x1="50220" y1="12613" x2="50220" y2="12613"/>
                          <a14:foregroundMark x1="53744" y1="20721" x2="53744" y2="20721"/>
                          <a14:foregroundMark x1="50220" y1="6757" x2="27753" y2="13964"/>
                          <a14:foregroundMark x1="27753" y1="13964" x2="12775" y2="30631"/>
                          <a14:foregroundMark x1="12775" y1="30631" x2="16740" y2="53604"/>
                          <a14:foregroundMark x1="16740" y1="53604" x2="27313" y2="74324"/>
                          <a14:foregroundMark x1="27313" y1="74324" x2="47577" y2="85586"/>
                          <a14:foregroundMark x1="47577" y1="85586" x2="70925" y2="81982"/>
                          <a14:foregroundMark x1="70925" y1="81982" x2="87665" y2="65315"/>
                          <a14:foregroundMark x1="87665" y1="65315" x2="77533" y2="20270"/>
                          <a14:foregroundMark x1="77533" y1="20270" x2="58590" y2="8108"/>
                          <a14:foregroundMark x1="58590" y1="8108" x2="46696" y2="7207"/>
                          <a14:foregroundMark x1="48458" y1="53604" x2="22026" y2="31081"/>
                          <a14:foregroundMark x1="22026" y1="31081" x2="43172" y2="22973"/>
                          <a14:foregroundMark x1="43172" y1="22973" x2="43612" y2="22973"/>
                          <a14:foregroundMark x1="37445" y1="18919" x2="77093" y2="58559"/>
                          <a14:foregroundMark x1="77093" y1="58559" x2="48018" y2="63964"/>
                          <a14:foregroundMark x1="48018" y1="63964" x2="77974" y2="43243"/>
                          <a14:foregroundMark x1="77974" y1="43243" x2="64758" y2="73423"/>
                          <a14:foregroundMark x1="64758" y1="73423" x2="8370" y2="57658"/>
                          <a14:foregroundMark x1="8370" y1="57658" x2="33921" y2="47748"/>
                          <a14:foregroundMark x1="47577" y1="31982" x2="48018" y2="59910"/>
                          <a14:foregroundMark x1="48018" y1="59910" x2="52863" y2="71171"/>
                          <a14:foregroundMark x1="53304" y1="34685" x2="56388" y2="58108"/>
                          <a14:foregroundMark x1="56388" y1="58108" x2="64758" y2="73423"/>
                          <a14:foregroundMark x1="51101" y1="30631" x2="62555" y2="30631"/>
                          <a14:foregroundMark x1="32599" y1="37838" x2="44053" y2="36486"/>
                          <a14:foregroundMark x1="46696" y1="49099" x2="44053" y2="77477"/>
                          <a14:foregroundMark x1="4405" y1="48198" x2="4405" y2="48198"/>
                          <a14:foregroundMark x1="47137" y1="93243" x2="47137" y2="93243"/>
                          <a14:foregroundMark x1="48458" y1="96396" x2="48458" y2="96396"/>
                          <a14:foregroundMark x1="92070" y1="55856" x2="92070" y2="55856"/>
                          <a14:foregroundMark x1="94714" y1="49550" x2="94714" y2="49550"/>
                        </a14:backgroundRemoval>
                      </a14:imgEffect>
                    </a14:imgLayer>
                  </a14:imgProps>
                </a:ext>
                <a:ext uri="{28A0092B-C50C-407E-A947-70E740481C1C}">
                  <a14:useLocalDpi xmlns:a14="http://schemas.microsoft.com/office/drawing/2010/main" val="0"/>
                </a:ext>
              </a:extLst>
            </a:blip>
            <a:stretch>
              <a:fillRect/>
            </a:stretch>
          </p:blipFill>
          <p:spPr>
            <a:xfrm>
              <a:off x="8264688" y="3421843"/>
              <a:ext cx="647870" cy="633600"/>
            </a:xfrm>
            <a:prstGeom prst="rect">
              <a:avLst/>
            </a:prstGeom>
            <a:ln>
              <a:noFill/>
            </a:ln>
          </p:spPr>
        </p:pic>
        <p:sp>
          <p:nvSpPr>
            <p:cNvPr id="42" name="TextBox 41">
              <a:extLst>
                <a:ext uri="{FF2B5EF4-FFF2-40B4-BE49-F238E27FC236}">
                  <a16:creationId xmlns:a16="http://schemas.microsoft.com/office/drawing/2014/main" id="{372D3244-313F-4B7D-897E-086A544AEC57}"/>
                </a:ext>
              </a:extLst>
            </p:cNvPr>
            <p:cNvSpPr txBox="1"/>
            <p:nvPr/>
          </p:nvSpPr>
          <p:spPr>
            <a:xfrm>
              <a:off x="8264688" y="4055443"/>
              <a:ext cx="647870" cy="261610"/>
            </a:xfrm>
            <a:prstGeom prst="rect">
              <a:avLst/>
            </a:prstGeom>
            <a:noFill/>
            <a:ln>
              <a:noFill/>
            </a:ln>
          </p:spPr>
          <p:txBody>
            <a:bodyPr wrap="square" rtlCol="0">
              <a:spAutoFit/>
            </a:bodyPr>
            <a:lstStyle/>
            <a:p>
              <a:pPr algn="ctr"/>
              <a:r>
                <a:rPr lang="en-IN" sz="1100" dirty="0"/>
                <a:t>Delete</a:t>
              </a:r>
            </a:p>
          </p:txBody>
        </p:sp>
      </p:grpSp>
      <p:grpSp>
        <p:nvGrpSpPr>
          <p:cNvPr id="45" name="Group 44">
            <a:extLst>
              <a:ext uri="{FF2B5EF4-FFF2-40B4-BE49-F238E27FC236}">
                <a16:creationId xmlns:a16="http://schemas.microsoft.com/office/drawing/2014/main" id="{2FF2865B-ED57-4487-A200-A3E4F16F01DF}"/>
              </a:ext>
            </a:extLst>
          </p:cNvPr>
          <p:cNvGrpSpPr/>
          <p:nvPr/>
        </p:nvGrpSpPr>
        <p:grpSpPr>
          <a:xfrm>
            <a:off x="10888818" y="2464669"/>
            <a:ext cx="884187" cy="1000406"/>
            <a:chOff x="7867134" y="3001686"/>
            <a:chExt cx="791212" cy="895210"/>
          </a:xfrm>
        </p:grpSpPr>
        <p:pic>
          <p:nvPicPr>
            <p:cNvPr id="36" name="Picture 35">
              <a:extLst>
                <a:ext uri="{FF2B5EF4-FFF2-40B4-BE49-F238E27FC236}">
                  <a16:creationId xmlns:a16="http://schemas.microsoft.com/office/drawing/2014/main" id="{A2043DC1-0D3D-45A4-AFAA-A528338872B5}"/>
                </a:ext>
              </a:extLst>
            </p:cNvPr>
            <p:cNvPicPr>
              <a:picLocks noChangeAspect="1"/>
            </p:cNvPicPr>
            <p:nvPr/>
          </p:nvPicPr>
          <p:blipFill>
            <a:blip r:embed="rId9">
              <a:duotone>
                <a:prstClr val="black"/>
                <a:schemeClr val="accent5">
                  <a:tint val="45000"/>
                  <a:satMod val="400000"/>
                </a:schemeClr>
              </a:duotone>
              <a:extLst>
                <a:ext uri="{BEBA8EAE-BF5A-486C-A8C5-ECC9F3942E4B}">
                  <a14:imgProps xmlns:a14="http://schemas.microsoft.com/office/drawing/2010/main">
                    <a14:imgLayer r:embed="rId10">
                      <a14:imgEffect>
                        <a14:backgroundRemoval t="2488" b="93035" l="9562" r="88845">
                          <a14:foregroundMark x1="46614" y1="6965" x2="46614" y2="6965"/>
                          <a14:foregroundMark x1="46614" y1="2488" x2="46614" y2="2488"/>
                          <a14:foregroundMark x1="75299" y1="68159" x2="75299" y2="68159"/>
                          <a14:foregroundMark x1="66135" y1="62687" x2="66135" y2="62687"/>
                          <a14:foregroundMark x1="52590" y1="93035" x2="52590" y2="93035"/>
                        </a14:backgroundRemoval>
                      </a14:imgEffect>
                    </a14:imgLayer>
                  </a14:imgProps>
                </a:ext>
                <a:ext uri="{28A0092B-C50C-407E-A947-70E740481C1C}">
                  <a14:useLocalDpi xmlns:a14="http://schemas.microsoft.com/office/drawing/2010/main" val="0"/>
                </a:ext>
              </a:extLst>
            </a:blip>
            <a:stretch>
              <a:fillRect/>
            </a:stretch>
          </p:blipFill>
          <p:spPr>
            <a:xfrm>
              <a:off x="7867134" y="3001686"/>
              <a:ext cx="791212" cy="633600"/>
            </a:xfrm>
            <a:prstGeom prst="rect">
              <a:avLst/>
            </a:prstGeom>
            <a:ln>
              <a:noFill/>
            </a:ln>
          </p:spPr>
        </p:pic>
        <p:sp>
          <p:nvSpPr>
            <p:cNvPr id="43" name="TextBox 42">
              <a:extLst>
                <a:ext uri="{FF2B5EF4-FFF2-40B4-BE49-F238E27FC236}">
                  <a16:creationId xmlns:a16="http://schemas.microsoft.com/office/drawing/2014/main" id="{E64D0FA8-3949-407D-BFE6-2054C6ED2685}"/>
                </a:ext>
              </a:extLst>
            </p:cNvPr>
            <p:cNvSpPr txBox="1"/>
            <p:nvPr/>
          </p:nvSpPr>
          <p:spPr>
            <a:xfrm>
              <a:off x="7955666" y="3635286"/>
              <a:ext cx="614147" cy="261610"/>
            </a:xfrm>
            <a:prstGeom prst="rect">
              <a:avLst/>
            </a:prstGeom>
            <a:noFill/>
            <a:ln>
              <a:noFill/>
            </a:ln>
          </p:spPr>
          <p:txBody>
            <a:bodyPr wrap="square" rtlCol="0">
              <a:spAutoFit/>
            </a:bodyPr>
            <a:lstStyle/>
            <a:p>
              <a:pPr algn="ctr"/>
              <a:r>
                <a:rPr lang="en-IN" sz="1100" dirty="0"/>
                <a:t>Update</a:t>
              </a:r>
            </a:p>
          </p:txBody>
        </p:sp>
      </p:grpSp>
      <p:cxnSp>
        <p:nvCxnSpPr>
          <p:cNvPr id="79" name="Straight Arrow Connector 78">
            <a:extLst>
              <a:ext uri="{FF2B5EF4-FFF2-40B4-BE49-F238E27FC236}">
                <a16:creationId xmlns:a16="http://schemas.microsoft.com/office/drawing/2014/main" id="{70533CDF-37E3-4B00-9CFC-6DDF39B9069C}"/>
              </a:ext>
            </a:extLst>
          </p:cNvPr>
          <p:cNvCxnSpPr>
            <a:cxnSpLocks/>
            <a:stCxn id="40" idx="1"/>
            <a:endCxn id="75" idx="3"/>
          </p:cNvCxnSpPr>
          <p:nvPr/>
        </p:nvCxnSpPr>
        <p:spPr>
          <a:xfrm flipH="1">
            <a:off x="10413195" y="1782000"/>
            <a:ext cx="5338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18F59B51-2260-468F-B81B-ACB2AA7B9E64}"/>
              </a:ext>
            </a:extLst>
          </p:cNvPr>
          <p:cNvGrpSpPr/>
          <p:nvPr/>
        </p:nvGrpSpPr>
        <p:grpSpPr>
          <a:xfrm>
            <a:off x="4362870" y="2469204"/>
            <a:ext cx="2011560" cy="999187"/>
            <a:chOff x="4751408" y="3226526"/>
            <a:chExt cx="1800037" cy="894119"/>
          </a:xfrm>
        </p:grpSpPr>
        <p:pic>
          <p:nvPicPr>
            <p:cNvPr id="10" name="Picture 9">
              <a:extLst>
                <a:ext uri="{FF2B5EF4-FFF2-40B4-BE49-F238E27FC236}">
                  <a16:creationId xmlns:a16="http://schemas.microsoft.com/office/drawing/2014/main" id="{61CA178C-1079-4B05-BA30-EF1C3F853126}"/>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3654" b="90000" l="10000" r="90000">
                          <a14:foregroundMark x1="57333" y1="22500" x2="57333" y2="22500"/>
                          <a14:foregroundMark x1="60222" y1="63654" x2="60222" y2="63654"/>
                          <a14:foregroundMark x1="61333" y1="83077" x2="61333" y2="83077"/>
                          <a14:foregroundMark x1="48667" y1="3654" x2="48667" y2="3654"/>
                          <a14:foregroundMark x1="43778" y1="48654" x2="43778" y2="48654"/>
                        </a14:backgroundRemoval>
                      </a14:imgEffect>
                    </a14:imgLayer>
                  </a14:imgProps>
                </a:ext>
                <a:ext uri="{28A0092B-C50C-407E-A947-70E740481C1C}">
                  <a14:useLocalDpi xmlns:a14="http://schemas.microsoft.com/office/drawing/2010/main" val="0"/>
                </a:ext>
              </a:extLst>
            </a:blip>
            <a:stretch>
              <a:fillRect/>
            </a:stretch>
          </p:blipFill>
          <p:spPr>
            <a:xfrm>
              <a:off x="5104062" y="3226526"/>
              <a:ext cx="1094727" cy="632509"/>
            </a:xfrm>
            <a:prstGeom prst="rect">
              <a:avLst/>
            </a:prstGeom>
          </p:spPr>
        </p:pic>
        <p:sp>
          <p:nvSpPr>
            <p:cNvPr id="11" name="TextBox 10">
              <a:extLst>
                <a:ext uri="{FF2B5EF4-FFF2-40B4-BE49-F238E27FC236}">
                  <a16:creationId xmlns:a16="http://schemas.microsoft.com/office/drawing/2014/main" id="{7CC21EF8-F5B3-49A6-9B36-70CAAEA0F335}"/>
                </a:ext>
              </a:extLst>
            </p:cNvPr>
            <p:cNvSpPr txBox="1"/>
            <p:nvPr/>
          </p:nvSpPr>
          <p:spPr>
            <a:xfrm>
              <a:off x="4751408" y="3859035"/>
              <a:ext cx="1800037" cy="261610"/>
            </a:xfrm>
            <a:prstGeom prst="rect">
              <a:avLst/>
            </a:prstGeom>
            <a:noFill/>
          </p:spPr>
          <p:txBody>
            <a:bodyPr wrap="square" rtlCol="0">
              <a:spAutoFit/>
            </a:bodyPr>
            <a:lstStyle/>
            <a:p>
              <a:pPr algn="ctr"/>
              <a:r>
                <a:rPr lang="en-IN" sz="1100" dirty="0">
                  <a:solidFill>
                    <a:srgbClr val="002060"/>
                  </a:solidFill>
                </a:rPr>
                <a:t>Local Encrypted Database</a:t>
              </a:r>
            </a:p>
          </p:txBody>
        </p:sp>
      </p:grpSp>
      <p:grpSp>
        <p:nvGrpSpPr>
          <p:cNvPr id="30" name="Group 29">
            <a:extLst>
              <a:ext uri="{FF2B5EF4-FFF2-40B4-BE49-F238E27FC236}">
                <a16:creationId xmlns:a16="http://schemas.microsoft.com/office/drawing/2014/main" id="{04BD7112-363C-455D-A966-0CF87E4A5D35}"/>
              </a:ext>
            </a:extLst>
          </p:cNvPr>
          <p:cNvGrpSpPr/>
          <p:nvPr/>
        </p:nvGrpSpPr>
        <p:grpSpPr>
          <a:xfrm>
            <a:off x="8566734" y="1617535"/>
            <a:ext cx="905985" cy="639800"/>
            <a:chOff x="9334595" y="3072092"/>
            <a:chExt cx="810717" cy="572523"/>
          </a:xfrm>
        </p:grpSpPr>
        <p:pic>
          <p:nvPicPr>
            <p:cNvPr id="28" name="Picture 27" descr="A close up of a logo&#10;&#10;Description automatically generated">
              <a:extLst>
                <a:ext uri="{FF2B5EF4-FFF2-40B4-BE49-F238E27FC236}">
                  <a16:creationId xmlns:a16="http://schemas.microsoft.com/office/drawing/2014/main" id="{6D657543-18BD-4E7A-8F64-CB2EE2F31164}"/>
                </a:ext>
              </a:extLst>
            </p:cNvPr>
            <p:cNvPicPr>
              <a:picLocks noChangeAspect="1"/>
            </p:cNvPicPr>
            <p:nvPr/>
          </p:nvPicPr>
          <p:blipFill rotWithShape="1">
            <a:blip r:embed="rId13">
              <a:biLevel thresh="75000"/>
              <a:extLst>
                <a:ext uri="{BEBA8EAE-BF5A-486C-A8C5-ECC9F3942E4B}">
                  <a14:imgProps xmlns:a14="http://schemas.microsoft.com/office/drawing/2010/main">
                    <a14:imgLayer r:embed="rId14">
                      <a14:imgEffect>
                        <a14:backgroundRemoval t="2924" b="93567" l="9459" r="89865">
                          <a14:foregroundMark x1="43919" y1="24561" x2="43919" y2="24561"/>
                          <a14:foregroundMark x1="56757" y1="2924" x2="56757" y2="2924"/>
                          <a14:foregroundMark x1="58446" y1="93567" x2="58446" y2="93567"/>
                        </a14:backgroundRemoval>
                      </a14:imgEffect>
                      <a14:imgEffect>
                        <a14:colorTemperature colorTemp="5300"/>
                      </a14:imgEffect>
                    </a14:imgLayer>
                  </a14:imgProps>
                </a:ext>
                <a:ext uri="{28A0092B-C50C-407E-A947-70E740481C1C}">
                  <a14:useLocalDpi xmlns:a14="http://schemas.microsoft.com/office/drawing/2010/main" val="0"/>
                </a:ext>
              </a:extLst>
            </a:blip>
            <a:srcRect l="28726" r="16657"/>
            <a:stretch/>
          </p:blipFill>
          <p:spPr>
            <a:xfrm>
              <a:off x="9594835" y="3072092"/>
              <a:ext cx="294177" cy="311158"/>
            </a:xfrm>
            <a:prstGeom prst="rect">
              <a:avLst/>
            </a:prstGeom>
          </p:spPr>
        </p:pic>
        <p:sp>
          <p:nvSpPr>
            <p:cNvPr id="29" name="TextBox 28">
              <a:extLst>
                <a:ext uri="{FF2B5EF4-FFF2-40B4-BE49-F238E27FC236}">
                  <a16:creationId xmlns:a16="http://schemas.microsoft.com/office/drawing/2014/main" id="{CE01384A-D726-4CFC-95B1-61E71ED86904}"/>
                </a:ext>
              </a:extLst>
            </p:cNvPr>
            <p:cNvSpPr txBox="1"/>
            <p:nvPr/>
          </p:nvSpPr>
          <p:spPr>
            <a:xfrm>
              <a:off x="9334595" y="3383005"/>
              <a:ext cx="810717" cy="261610"/>
            </a:xfrm>
            <a:prstGeom prst="rect">
              <a:avLst/>
            </a:prstGeom>
            <a:noFill/>
          </p:spPr>
          <p:txBody>
            <a:bodyPr wrap="square" rtlCol="0">
              <a:spAutoFit/>
            </a:bodyPr>
            <a:lstStyle/>
            <a:p>
              <a:pPr algn="ctr"/>
              <a:r>
                <a:rPr lang="en-IN" sz="1100" dirty="0">
                  <a:solidFill>
                    <a:srgbClr val="92D050"/>
                  </a:solidFill>
                </a:rPr>
                <a:t>Encryption</a:t>
              </a:r>
            </a:p>
          </p:txBody>
        </p:sp>
      </p:grpSp>
      <p:grpSp>
        <p:nvGrpSpPr>
          <p:cNvPr id="34" name="Group 33">
            <a:extLst>
              <a:ext uri="{FF2B5EF4-FFF2-40B4-BE49-F238E27FC236}">
                <a16:creationId xmlns:a16="http://schemas.microsoft.com/office/drawing/2014/main" id="{23400E0D-ECDE-4829-A119-746F1E0ED98A}"/>
              </a:ext>
            </a:extLst>
          </p:cNvPr>
          <p:cNvGrpSpPr/>
          <p:nvPr/>
        </p:nvGrpSpPr>
        <p:grpSpPr>
          <a:xfrm>
            <a:off x="8626971" y="3678322"/>
            <a:ext cx="785508" cy="622521"/>
            <a:chOff x="9323447" y="3782762"/>
            <a:chExt cx="702909" cy="557061"/>
          </a:xfrm>
        </p:grpSpPr>
        <p:pic>
          <p:nvPicPr>
            <p:cNvPr id="32" name="Picture 31" descr="A close up of a logo&#10;&#10;Description automatically generated">
              <a:extLst>
                <a:ext uri="{FF2B5EF4-FFF2-40B4-BE49-F238E27FC236}">
                  <a16:creationId xmlns:a16="http://schemas.microsoft.com/office/drawing/2014/main" id="{B4861CDB-8FF0-4B96-B65A-FFED7195E0FA}"/>
                </a:ext>
              </a:extLst>
            </p:cNvPr>
            <p:cNvPicPr>
              <a:picLocks noChangeAspect="1"/>
            </p:cNvPicPr>
            <p:nvPr/>
          </p:nvPicPr>
          <p:blipFill>
            <a:blip r:embed="rId15">
              <a:extLst>
                <a:ext uri="{BEBA8EAE-BF5A-486C-A8C5-ECC9F3942E4B}">
                  <a14:imgProps xmlns:a14="http://schemas.microsoft.com/office/drawing/2010/main">
                    <a14:imgLayer r:embed="rId16">
                      <a14:imgEffect>
                        <a14:backgroundRemoval t="4472" b="89837" l="8293" r="91220">
                          <a14:foregroundMark x1="23902" y1="31301" x2="23902" y2="31301"/>
                          <a14:foregroundMark x1="73659" y1="23984" x2="73659" y2="23984"/>
                          <a14:foregroundMark x1="48293" y1="8943" x2="48293" y2="8943"/>
                          <a14:foregroundMark x1="52195" y1="9350" x2="52195" y2="9350"/>
                          <a14:foregroundMark x1="60488" y1="9756" x2="60488" y2="9756"/>
                          <a14:foregroundMark x1="50244" y1="4878" x2="50244" y2="4878"/>
                          <a14:foregroundMark x1="72683" y1="67886" x2="72683" y2="67886"/>
                          <a14:foregroundMark x1="80000" y1="80894" x2="80000" y2="80894"/>
                          <a14:foregroundMark x1="89268" y1="86179" x2="89268" y2="86179"/>
                          <a14:foregroundMark x1="91220" y1="89837" x2="91220" y2="89837"/>
                          <a14:backgroundMark x1="95122" y1="92276" x2="95122" y2="92276"/>
                        </a14:backgroundRemoval>
                      </a14:imgEffect>
                    </a14:imgLayer>
                  </a14:imgProps>
                </a:ext>
                <a:ext uri="{28A0092B-C50C-407E-A947-70E740481C1C}">
                  <a14:useLocalDpi xmlns:a14="http://schemas.microsoft.com/office/drawing/2010/main" val="0"/>
                </a:ext>
              </a:extLst>
            </a:blip>
            <a:stretch>
              <a:fillRect/>
            </a:stretch>
          </p:blipFill>
          <p:spPr>
            <a:xfrm>
              <a:off x="9545901" y="3782762"/>
              <a:ext cx="258000" cy="309600"/>
            </a:xfrm>
            <a:prstGeom prst="rect">
              <a:avLst/>
            </a:prstGeom>
          </p:spPr>
        </p:pic>
        <p:sp>
          <p:nvSpPr>
            <p:cNvPr id="33" name="TextBox 32">
              <a:extLst>
                <a:ext uri="{FF2B5EF4-FFF2-40B4-BE49-F238E27FC236}">
                  <a16:creationId xmlns:a16="http://schemas.microsoft.com/office/drawing/2014/main" id="{93EDFFBE-CE29-4BC1-8523-A331B1C6293E}"/>
                </a:ext>
              </a:extLst>
            </p:cNvPr>
            <p:cNvSpPr txBox="1"/>
            <p:nvPr/>
          </p:nvSpPr>
          <p:spPr>
            <a:xfrm>
              <a:off x="9323447" y="4078213"/>
              <a:ext cx="702909" cy="261610"/>
            </a:xfrm>
            <a:prstGeom prst="rect">
              <a:avLst/>
            </a:prstGeom>
            <a:noFill/>
          </p:spPr>
          <p:txBody>
            <a:bodyPr wrap="square" rtlCol="0">
              <a:spAutoFit/>
            </a:bodyPr>
            <a:lstStyle/>
            <a:p>
              <a:pPr algn="ctr"/>
              <a:r>
                <a:rPr lang="en-IN" sz="1100" dirty="0">
                  <a:solidFill>
                    <a:srgbClr val="FFC000"/>
                  </a:solidFill>
                </a:rPr>
                <a:t>Decrypt</a:t>
              </a:r>
            </a:p>
          </p:txBody>
        </p:sp>
      </p:grpSp>
      <p:sp>
        <p:nvSpPr>
          <p:cNvPr id="75" name="TextBox 74">
            <a:extLst>
              <a:ext uri="{FF2B5EF4-FFF2-40B4-BE49-F238E27FC236}">
                <a16:creationId xmlns:a16="http://schemas.microsoft.com/office/drawing/2014/main" id="{55206994-6AC2-44D5-AFFB-0C639B547F18}"/>
              </a:ext>
            </a:extLst>
          </p:cNvPr>
          <p:cNvSpPr txBox="1"/>
          <p:nvPr/>
        </p:nvSpPr>
        <p:spPr>
          <a:xfrm>
            <a:off x="9331877" y="1635824"/>
            <a:ext cx="1081317" cy="292352"/>
          </a:xfrm>
          <a:prstGeom prst="rect">
            <a:avLst/>
          </a:prstGeom>
          <a:noFill/>
        </p:spPr>
        <p:txBody>
          <a:bodyPr wrap="square" rtlCol="0">
            <a:spAutoFit/>
          </a:bodyPr>
          <a:lstStyle/>
          <a:p>
            <a:pPr algn="ctr"/>
            <a:r>
              <a:rPr lang="en-IN" sz="1100" dirty="0">
                <a:latin typeface="Courier New" panose="02070309020205020404" pitchFamily="49" charset="0"/>
                <a:cs typeface="Courier New" panose="02070309020205020404" pitchFamily="49" charset="0"/>
              </a:rPr>
              <a:t>PASSWORD</a:t>
            </a:r>
          </a:p>
        </p:txBody>
      </p:sp>
      <p:cxnSp>
        <p:nvCxnSpPr>
          <p:cNvPr id="81" name="Straight Arrow Connector 80">
            <a:extLst>
              <a:ext uri="{FF2B5EF4-FFF2-40B4-BE49-F238E27FC236}">
                <a16:creationId xmlns:a16="http://schemas.microsoft.com/office/drawing/2014/main" id="{B2290798-556F-4E23-9DB1-58C58CB18E70}"/>
              </a:ext>
            </a:extLst>
          </p:cNvPr>
          <p:cNvCxnSpPr>
            <a:cxnSpLocks/>
            <a:stCxn id="75" idx="1"/>
            <a:endCxn id="28" idx="3"/>
          </p:cNvCxnSpPr>
          <p:nvPr/>
        </p:nvCxnSpPr>
        <p:spPr>
          <a:xfrm flipH="1">
            <a:off x="9186300" y="1782000"/>
            <a:ext cx="145577" cy="93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7266DBDD-2E00-4184-B817-6EC5ADEDE972}"/>
              </a:ext>
            </a:extLst>
          </p:cNvPr>
          <p:cNvSpPr txBox="1"/>
          <p:nvPr/>
        </p:nvSpPr>
        <p:spPr>
          <a:xfrm>
            <a:off x="6127656" y="1964983"/>
            <a:ext cx="2107737" cy="292352"/>
          </a:xfrm>
          <a:prstGeom prst="rect">
            <a:avLst/>
          </a:prstGeom>
          <a:noFill/>
        </p:spPr>
        <p:txBody>
          <a:bodyPr wrap="square" rtlCol="0">
            <a:spAutoFit/>
          </a:bodyPr>
          <a:lstStyle/>
          <a:p>
            <a:r>
              <a:rPr lang="en-IN" sz="1100" dirty="0">
                <a:solidFill>
                  <a:srgbClr val="C00000"/>
                </a:solidFill>
              </a:rPr>
              <a:t>A</a:t>
            </a:r>
            <a:r>
              <a:rPr lang="en-IN" sz="1100" dirty="0">
                <a:solidFill>
                  <a:srgbClr val="FF0000"/>
                </a:solidFill>
              </a:rPr>
              <a:t>9</a:t>
            </a:r>
            <a:r>
              <a:rPr lang="en-IN" sz="1100" dirty="0">
                <a:solidFill>
                  <a:srgbClr val="FFC000"/>
                </a:solidFill>
              </a:rPr>
              <a:t>k</a:t>
            </a:r>
            <a:r>
              <a:rPr lang="en-IN" sz="1100" dirty="0">
                <a:solidFill>
                  <a:schemeClr val="accent1">
                    <a:lumMod val="60000"/>
                    <a:lumOff val="40000"/>
                  </a:schemeClr>
                </a:solidFill>
              </a:rPr>
              <a:t>@</a:t>
            </a:r>
            <a:r>
              <a:rPr lang="en-IN" sz="1100" dirty="0">
                <a:solidFill>
                  <a:srgbClr val="92D050"/>
                </a:solidFill>
              </a:rPr>
              <a:t>s</a:t>
            </a:r>
            <a:r>
              <a:rPr lang="en-IN" sz="1100" dirty="0">
                <a:solidFill>
                  <a:srgbClr val="00B050"/>
                </a:solidFill>
              </a:rPr>
              <a:t>^</a:t>
            </a:r>
            <a:r>
              <a:rPr lang="en-IN" sz="1100" dirty="0">
                <a:solidFill>
                  <a:schemeClr val="accent3">
                    <a:lumMod val="50000"/>
                  </a:schemeClr>
                </a:solidFill>
              </a:rPr>
              <a:t>3</a:t>
            </a:r>
            <a:r>
              <a:rPr lang="en-IN" sz="1100" dirty="0">
                <a:solidFill>
                  <a:srgbClr val="FFFF00"/>
                </a:solidFill>
              </a:rPr>
              <a:t>^</a:t>
            </a:r>
            <a:r>
              <a:rPr lang="en-IN" sz="1100" dirty="0">
                <a:solidFill>
                  <a:srgbClr val="00B050"/>
                </a:solidFill>
              </a:rPr>
              <a:t>#</a:t>
            </a:r>
            <a:r>
              <a:rPr lang="en-IN" sz="1100" dirty="0">
                <a:solidFill>
                  <a:srgbClr val="00B0F0"/>
                </a:solidFill>
              </a:rPr>
              <a:t>$</a:t>
            </a:r>
            <a:r>
              <a:rPr lang="en-IN" sz="1100" dirty="0">
                <a:solidFill>
                  <a:srgbClr val="0070C0"/>
                </a:solidFill>
              </a:rPr>
              <a:t>&amp;</a:t>
            </a:r>
            <a:r>
              <a:rPr lang="en-IN" sz="1100" dirty="0">
                <a:solidFill>
                  <a:schemeClr val="accent2">
                    <a:lumMod val="75000"/>
                  </a:schemeClr>
                </a:solidFill>
              </a:rPr>
              <a:t>%</a:t>
            </a:r>
            <a:r>
              <a:rPr lang="en-IN" sz="1100" dirty="0">
                <a:solidFill>
                  <a:srgbClr val="002060"/>
                </a:solidFill>
              </a:rPr>
              <a:t>^</a:t>
            </a:r>
            <a:r>
              <a:rPr lang="en-IN" sz="1100" dirty="0">
                <a:solidFill>
                  <a:srgbClr val="7030A0"/>
                </a:solidFill>
              </a:rPr>
              <a:t>#</a:t>
            </a:r>
            <a:r>
              <a:rPr lang="en-IN" sz="1100" dirty="0">
                <a:solidFill>
                  <a:schemeClr val="accent3">
                    <a:lumMod val="60000"/>
                    <a:lumOff val="40000"/>
                  </a:schemeClr>
                </a:solidFill>
              </a:rPr>
              <a:t>@</a:t>
            </a:r>
            <a:r>
              <a:rPr lang="en-IN" sz="1100" dirty="0">
                <a:solidFill>
                  <a:schemeClr val="accent5">
                    <a:lumMod val="50000"/>
                  </a:schemeClr>
                </a:solidFill>
              </a:rPr>
              <a:t>/</a:t>
            </a:r>
            <a:r>
              <a:rPr lang="en-IN" sz="1100" dirty="0">
                <a:solidFill>
                  <a:schemeClr val="tx2">
                    <a:lumMod val="50000"/>
                  </a:schemeClr>
                </a:solidFill>
              </a:rPr>
              <a:t>#</a:t>
            </a:r>
            <a:r>
              <a:rPr lang="en-IN" sz="1100" dirty="0">
                <a:solidFill>
                  <a:schemeClr val="accent2">
                    <a:lumMod val="20000"/>
                    <a:lumOff val="80000"/>
                  </a:schemeClr>
                </a:solidFill>
              </a:rPr>
              <a:t>*</a:t>
            </a:r>
            <a:r>
              <a:rPr lang="en-IN" sz="1100" dirty="0">
                <a:solidFill>
                  <a:schemeClr val="tx1">
                    <a:lumMod val="95000"/>
                    <a:lumOff val="5000"/>
                  </a:schemeClr>
                </a:solidFill>
              </a:rPr>
              <a:t>$</a:t>
            </a:r>
            <a:r>
              <a:rPr lang="en-IN" sz="1100" dirty="0">
                <a:solidFill>
                  <a:schemeClr val="accent6"/>
                </a:solidFill>
              </a:rPr>
              <a:t>1</a:t>
            </a:r>
            <a:r>
              <a:rPr lang="en-IN" sz="1100" dirty="0">
                <a:solidFill>
                  <a:schemeClr val="accent1">
                    <a:lumMod val="50000"/>
                  </a:schemeClr>
                </a:solidFill>
              </a:rPr>
              <a:t>4</a:t>
            </a:r>
            <a:r>
              <a:rPr lang="en-IN" sz="1100" dirty="0">
                <a:solidFill>
                  <a:srgbClr val="92D050"/>
                </a:solidFill>
              </a:rPr>
              <a:t>+</a:t>
            </a:r>
          </a:p>
        </p:txBody>
      </p:sp>
      <p:cxnSp>
        <p:nvCxnSpPr>
          <p:cNvPr id="91" name="Straight Arrow Connector 90">
            <a:extLst>
              <a:ext uri="{FF2B5EF4-FFF2-40B4-BE49-F238E27FC236}">
                <a16:creationId xmlns:a16="http://schemas.microsoft.com/office/drawing/2014/main" id="{E77949FB-08C0-481F-9DC6-854678E50BFD}"/>
              </a:ext>
            </a:extLst>
          </p:cNvPr>
          <p:cNvCxnSpPr>
            <a:cxnSpLocks/>
            <a:stCxn id="89" idx="1"/>
          </p:cNvCxnSpPr>
          <p:nvPr/>
        </p:nvCxnSpPr>
        <p:spPr>
          <a:xfrm flipH="1">
            <a:off x="5475415" y="2111159"/>
            <a:ext cx="652240" cy="2041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D2422CEE-DFB1-425A-9519-A0E349476A4F}"/>
              </a:ext>
            </a:extLst>
          </p:cNvPr>
          <p:cNvCxnSpPr>
            <a:cxnSpLocks/>
            <a:stCxn id="29" idx="1"/>
            <a:endCxn id="89" idx="3"/>
          </p:cNvCxnSpPr>
          <p:nvPr/>
        </p:nvCxnSpPr>
        <p:spPr>
          <a:xfrm flipH="1">
            <a:off x="8235393" y="2111159"/>
            <a:ext cx="3313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9" name="TextBox 148">
            <a:extLst>
              <a:ext uri="{FF2B5EF4-FFF2-40B4-BE49-F238E27FC236}">
                <a16:creationId xmlns:a16="http://schemas.microsoft.com/office/drawing/2014/main" id="{6DAAFEE3-C044-4B03-B508-02508E884926}"/>
              </a:ext>
            </a:extLst>
          </p:cNvPr>
          <p:cNvSpPr txBox="1"/>
          <p:nvPr/>
        </p:nvSpPr>
        <p:spPr>
          <a:xfrm>
            <a:off x="9329152" y="3705137"/>
            <a:ext cx="1081317" cy="292352"/>
          </a:xfrm>
          <a:prstGeom prst="rect">
            <a:avLst/>
          </a:prstGeom>
          <a:noFill/>
        </p:spPr>
        <p:txBody>
          <a:bodyPr wrap="square" rtlCol="0">
            <a:spAutoFit/>
          </a:bodyPr>
          <a:lstStyle/>
          <a:p>
            <a:pPr algn="ctr"/>
            <a:r>
              <a:rPr lang="en-IN" sz="1100" dirty="0">
                <a:latin typeface="Courier New" panose="02070309020205020404" pitchFamily="49" charset="0"/>
                <a:cs typeface="Courier New" panose="02070309020205020404" pitchFamily="49" charset="0"/>
              </a:rPr>
              <a:t>PASSWORD</a:t>
            </a:r>
          </a:p>
        </p:txBody>
      </p:sp>
      <p:sp>
        <p:nvSpPr>
          <p:cNvPr id="154" name="TextBox 153">
            <a:extLst>
              <a:ext uri="{FF2B5EF4-FFF2-40B4-BE49-F238E27FC236}">
                <a16:creationId xmlns:a16="http://schemas.microsoft.com/office/drawing/2014/main" id="{A6D292BA-E258-4C58-AEFC-35BEA3A9E03D}"/>
              </a:ext>
            </a:extLst>
          </p:cNvPr>
          <p:cNvSpPr txBox="1"/>
          <p:nvPr/>
        </p:nvSpPr>
        <p:spPr>
          <a:xfrm>
            <a:off x="6354633" y="3704079"/>
            <a:ext cx="2107737" cy="292352"/>
          </a:xfrm>
          <a:prstGeom prst="rect">
            <a:avLst/>
          </a:prstGeom>
          <a:noFill/>
        </p:spPr>
        <p:txBody>
          <a:bodyPr wrap="square" rtlCol="0">
            <a:spAutoFit/>
          </a:bodyPr>
          <a:lstStyle/>
          <a:p>
            <a:r>
              <a:rPr lang="en-IN" sz="1100" dirty="0">
                <a:solidFill>
                  <a:srgbClr val="C00000"/>
                </a:solidFill>
              </a:rPr>
              <a:t>A</a:t>
            </a:r>
            <a:r>
              <a:rPr lang="en-IN" sz="1100" dirty="0">
                <a:solidFill>
                  <a:srgbClr val="FF0000"/>
                </a:solidFill>
              </a:rPr>
              <a:t>9</a:t>
            </a:r>
            <a:r>
              <a:rPr lang="en-IN" sz="1100" dirty="0">
                <a:solidFill>
                  <a:srgbClr val="FFC000"/>
                </a:solidFill>
              </a:rPr>
              <a:t>k</a:t>
            </a:r>
            <a:r>
              <a:rPr lang="en-IN" sz="1100" dirty="0">
                <a:solidFill>
                  <a:schemeClr val="accent1">
                    <a:lumMod val="60000"/>
                    <a:lumOff val="40000"/>
                  </a:schemeClr>
                </a:solidFill>
              </a:rPr>
              <a:t>@</a:t>
            </a:r>
            <a:r>
              <a:rPr lang="en-IN" sz="1100" dirty="0">
                <a:solidFill>
                  <a:srgbClr val="92D050"/>
                </a:solidFill>
              </a:rPr>
              <a:t>s</a:t>
            </a:r>
            <a:r>
              <a:rPr lang="en-IN" sz="1100" dirty="0">
                <a:solidFill>
                  <a:srgbClr val="00B050"/>
                </a:solidFill>
              </a:rPr>
              <a:t>^</a:t>
            </a:r>
            <a:r>
              <a:rPr lang="en-IN" sz="1100" dirty="0">
                <a:solidFill>
                  <a:schemeClr val="accent3">
                    <a:lumMod val="50000"/>
                  </a:schemeClr>
                </a:solidFill>
              </a:rPr>
              <a:t>3</a:t>
            </a:r>
            <a:r>
              <a:rPr lang="en-IN" sz="1100" dirty="0">
                <a:solidFill>
                  <a:srgbClr val="FFFF00"/>
                </a:solidFill>
              </a:rPr>
              <a:t>^</a:t>
            </a:r>
            <a:r>
              <a:rPr lang="en-IN" sz="1100" dirty="0">
                <a:solidFill>
                  <a:srgbClr val="00B050"/>
                </a:solidFill>
              </a:rPr>
              <a:t>#</a:t>
            </a:r>
            <a:r>
              <a:rPr lang="en-IN" sz="1100" dirty="0">
                <a:solidFill>
                  <a:srgbClr val="00B0F0"/>
                </a:solidFill>
              </a:rPr>
              <a:t>$</a:t>
            </a:r>
            <a:r>
              <a:rPr lang="en-IN" sz="1100" dirty="0">
                <a:solidFill>
                  <a:srgbClr val="0070C0"/>
                </a:solidFill>
              </a:rPr>
              <a:t>&amp;</a:t>
            </a:r>
            <a:r>
              <a:rPr lang="en-IN" sz="1100" dirty="0">
                <a:solidFill>
                  <a:schemeClr val="accent2">
                    <a:lumMod val="75000"/>
                  </a:schemeClr>
                </a:solidFill>
              </a:rPr>
              <a:t>%</a:t>
            </a:r>
            <a:r>
              <a:rPr lang="en-IN" sz="1100" dirty="0">
                <a:solidFill>
                  <a:srgbClr val="002060"/>
                </a:solidFill>
              </a:rPr>
              <a:t>^</a:t>
            </a:r>
            <a:r>
              <a:rPr lang="en-IN" sz="1100" dirty="0">
                <a:solidFill>
                  <a:srgbClr val="7030A0"/>
                </a:solidFill>
              </a:rPr>
              <a:t>#</a:t>
            </a:r>
            <a:r>
              <a:rPr lang="en-IN" sz="1100" dirty="0">
                <a:solidFill>
                  <a:schemeClr val="accent3">
                    <a:lumMod val="60000"/>
                    <a:lumOff val="40000"/>
                  </a:schemeClr>
                </a:solidFill>
              </a:rPr>
              <a:t>@</a:t>
            </a:r>
            <a:r>
              <a:rPr lang="en-IN" sz="1100" dirty="0">
                <a:solidFill>
                  <a:schemeClr val="accent5">
                    <a:lumMod val="50000"/>
                  </a:schemeClr>
                </a:solidFill>
              </a:rPr>
              <a:t>/</a:t>
            </a:r>
            <a:r>
              <a:rPr lang="en-IN" sz="1100" dirty="0">
                <a:solidFill>
                  <a:schemeClr val="tx2">
                    <a:lumMod val="50000"/>
                  </a:schemeClr>
                </a:solidFill>
              </a:rPr>
              <a:t>#</a:t>
            </a:r>
            <a:r>
              <a:rPr lang="en-IN" sz="1100" dirty="0">
                <a:solidFill>
                  <a:schemeClr val="accent2">
                    <a:lumMod val="20000"/>
                    <a:lumOff val="80000"/>
                  </a:schemeClr>
                </a:solidFill>
              </a:rPr>
              <a:t>*</a:t>
            </a:r>
            <a:r>
              <a:rPr lang="en-IN" sz="1100" dirty="0">
                <a:solidFill>
                  <a:schemeClr val="tx1">
                    <a:lumMod val="95000"/>
                    <a:lumOff val="5000"/>
                  </a:schemeClr>
                </a:solidFill>
              </a:rPr>
              <a:t>$</a:t>
            </a:r>
            <a:r>
              <a:rPr lang="en-IN" sz="1100" dirty="0">
                <a:solidFill>
                  <a:schemeClr val="accent6"/>
                </a:solidFill>
              </a:rPr>
              <a:t>1</a:t>
            </a:r>
            <a:r>
              <a:rPr lang="en-IN" sz="1100" dirty="0">
                <a:solidFill>
                  <a:schemeClr val="accent1">
                    <a:lumMod val="50000"/>
                  </a:schemeClr>
                </a:solidFill>
              </a:rPr>
              <a:t>4</a:t>
            </a:r>
            <a:r>
              <a:rPr lang="en-IN" sz="1100" dirty="0">
                <a:solidFill>
                  <a:srgbClr val="92D050"/>
                </a:solidFill>
              </a:rPr>
              <a:t>+</a:t>
            </a:r>
          </a:p>
        </p:txBody>
      </p:sp>
      <p:cxnSp>
        <p:nvCxnSpPr>
          <p:cNvPr id="155" name="Straight Arrow Connector 154">
            <a:extLst>
              <a:ext uri="{FF2B5EF4-FFF2-40B4-BE49-F238E27FC236}">
                <a16:creationId xmlns:a16="http://schemas.microsoft.com/office/drawing/2014/main" id="{FBE133AC-2661-4114-B24C-B774CDE0D8F7}"/>
              </a:ext>
            </a:extLst>
          </p:cNvPr>
          <p:cNvCxnSpPr>
            <a:cxnSpLocks/>
            <a:endCxn id="154" idx="1"/>
          </p:cNvCxnSpPr>
          <p:nvPr/>
        </p:nvCxnSpPr>
        <p:spPr>
          <a:xfrm>
            <a:off x="5520944" y="3497712"/>
            <a:ext cx="833689" cy="352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8" name="Straight Arrow Connector 157">
            <a:extLst>
              <a:ext uri="{FF2B5EF4-FFF2-40B4-BE49-F238E27FC236}">
                <a16:creationId xmlns:a16="http://schemas.microsoft.com/office/drawing/2014/main" id="{4FC5444D-D694-4D42-9909-D28B7E69F3A1}"/>
              </a:ext>
            </a:extLst>
          </p:cNvPr>
          <p:cNvCxnSpPr>
            <a:cxnSpLocks/>
            <a:stCxn id="154" idx="3"/>
          </p:cNvCxnSpPr>
          <p:nvPr/>
        </p:nvCxnSpPr>
        <p:spPr>
          <a:xfrm>
            <a:off x="8462370" y="3850254"/>
            <a:ext cx="288318" cy="4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54FA93F1-BF18-4777-B215-8F3058FC37C6}"/>
              </a:ext>
            </a:extLst>
          </p:cNvPr>
          <p:cNvCxnSpPr>
            <a:cxnSpLocks/>
            <a:stCxn id="32" idx="3"/>
            <a:endCxn id="149" idx="1"/>
          </p:cNvCxnSpPr>
          <p:nvPr/>
        </p:nvCxnSpPr>
        <p:spPr>
          <a:xfrm>
            <a:off x="9163883" y="3851313"/>
            <a:ext cx="165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Straight Arrow Connector 166">
            <a:extLst>
              <a:ext uri="{FF2B5EF4-FFF2-40B4-BE49-F238E27FC236}">
                <a16:creationId xmlns:a16="http://schemas.microsoft.com/office/drawing/2014/main" id="{53BB3476-12AE-4C9A-B7D7-C349CF3212BC}"/>
              </a:ext>
            </a:extLst>
          </p:cNvPr>
          <p:cNvCxnSpPr>
            <a:cxnSpLocks/>
            <a:stCxn id="149" idx="3"/>
            <a:endCxn id="6" idx="3"/>
          </p:cNvCxnSpPr>
          <p:nvPr/>
        </p:nvCxnSpPr>
        <p:spPr>
          <a:xfrm>
            <a:off x="10410469" y="3851313"/>
            <a:ext cx="569055" cy="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2E427020-006F-42ED-8590-3D28B7262317}"/>
              </a:ext>
            </a:extLst>
          </p:cNvPr>
          <p:cNvCxnSpPr>
            <a:cxnSpLocks/>
            <a:endCxn id="51" idx="1"/>
          </p:cNvCxnSpPr>
          <p:nvPr/>
        </p:nvCxnSpPr>
        <p:spPr>
          <a:xfrm flipV="1">
            <a:off x="1395517" y="2397030"/>
            <a:ext cx="376593" cy="179639"/>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0" name="Straight Arrow Connector 179">
            <a:extLst>
              <a:ext uri="{FF2B5EF4-FFF2-40B4-BE49-F238E27FC236}">
                <a16:creationId xmlns:a16="http://schemas.microsoft.com/office/drawing/2014/main" id="{D89BFF61-B955-4F5B-891A-E07D2A2ED20C}"/>
              </a:ext>
            </a:extLst>
          </p:cNvPr>
          <p:cNvCxnSpPr>
            <a:cxnSpLocks/>
            <a:stCxn id="51" idx="3"/>
          </p:cNvCxnSpPr>
          <p:nvPr/>
        </p:nvCxnSpPr>
        <p:spPr>
          <a:xfrm>
            <a:off x="4069004" y="2392564"/>
            <a:ext cx="687961" cy="271460"/>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0897B4F0-09BD-4F3E-8CFF-CADEE1959A8F}"/>
              </a:ext>
            </a:extLst>
          </p:cNvPr>
          <p:cNvCxnSpPr>
            <a:cxnSpLocks/>
            <a:endCxn id="52" idx="1"/>
          </p:cNvCxnSpPr>
          <p:nvPr/>
        </p:nvCxnSpPr>
        <p:spPr>
          <a:xfrm flipV="1">
            <a:off x="5390983" y="1110165"/>
            <a:ext cx="860789" cy="11030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41BDAE12-9699-4D40-A701-4FA201A924EA}"/>
              </a:ext>
            </a:extLst>
          </p:cNvPr>
          <p:cNvCxnSpPr>
            <a:stCxn id="52" idx="3"/>
            <a:endCxn id="72" idx="2"/>
          </p:cNvCxnSpPr>
          <p:nvPr/>
        </p:nvCxnSpPr>
        <p:spPr>
          <a:xfrm>
            <a:off x="8099035" y="1110165"/>
            <a:ext cx="2459547" cy="16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EFEEEDEF-CF17-496E-8861-E47308BD6812}"/>
              </a:ext>
            </a:extLst>
          </p:cNvPr>
          <p:cNvCxnSpPr>
            <a:cxnSpLocks/>
            <a:stCxn id="27" idx="1"/>
          </p:cNvCxnSpPr>
          <p:nvPr/>
        </p:nvCxnSpPr>
        <p:spPr>
          <a:xfrm flipH="1" flipV="1">
            <a:off x="1349731" y="2906950"/>
            <a:ext cx="866947" cy="20099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Straight Arrow Connector 208">
            <a:extLst>
              <a:ext uri="{FF2B5EF4-FFF2-40B4-BE49-F238E27FC236}">
                <a16:creationId xmlns:a16="http://schemas.microsoft.com/office/drawing/2014/main" id="{E39F0CC0-063F-4FCE-8B30-80D7CF8A6065}"/>
              </a:ext>
            </a:extLst>
          </p:cNvPr>
          <p:cNvCxnSpPr>
            <a:cxnSpLocks/>
            <a:endCxn id="27" idx="3"/>
          </p:cNvCxnSpPr>
          <p:nvPr/>
        </p:nvCxnSpPr>
        <p:spPr>
          <a:xfrm flipH="1">
            <a:off x="3624436" y="2977144"/>
            <a:ext cx="1132529" cy="13080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230" name="Group 229">
            <a:extLst>
              <a:ext uri="{FF2B5EF4-FFF2-40B4-BE49-F238E27FC236}">
                <a16:creationId xmlns:a16="http://schemas.microsoft.com/office/drawing/2014/main" id="{9AFC69CF-FCFD-46D3-ADAB-83FE7DD965B4}"/>
              </a:ext>
            </a:extLst>
          </p:cNvPr>
          <p:cNvGrpSpPr/>
          <p:nvPr/>
        </p:nvGrpSpPr>
        <p:grpSpPr>
          <a:xfrm>
            <a:off x="8205454" y="2650673"/>
            <a:ext cx="905985" cy="639800"/>
            <a:chOff x="9334595" y="3072092"/>
            <a:chExt cx="810717" cy="572523"/>
          </a:xfrm>
        </p:grpSpPr>
        <p:pic>
          <p:nvPicPr>
            <p:cNvPr id="231" name="Picture 230" descr="A close up of a logo&#10;&#10;Description automatically generated">
              <a:extLst>
                <a:ext uri="{FF2B5EF4-FFF2-40B4-BE49-F238E27FC236}">
                  <a16:creationId xmlns:a16="http://schemas.microsoft.com/office/drawing/2014/main" id="{94C4BFD9-69B0-4586-89C9-889981940CD8}"/>
                </a:ext>
              </a:extLst>
            </p:cNvPr>
            <p:cNvPicPr>
              <a:picLocks noChangeAspect="1"/>
            </p:cNvPicPr>
            <p:nvPr/>
          </p:nvPicPr>
          <p:blipFill rotWithShape="1">
            <a:blip r:embed="rId13">
              <a:biLevel thresh="75000"/>
              <a:extLst>
                <a:ext uri="{BEBA8EAE-BF5A-486C-A8C5-ECC9F3942E4B}">
                  <a14:imgProps xmlns:a14="http://schemas.microsoft.com/office/drawing/2010/main">
                    <a14:imgLayer r:embed="rId14">
                      <a14:imgEffect>
                        <a14:backgroundRemoval t="2924" b="93567" l="9459" r="89865">
                          <a14:foregroundMark x1="43919" y1="24561" x2="43919" y2="24561"/>
                          <a14:foregroundMark x1="56757" y1="2924" x2="56757" y2="2924"/>
                          <a14:foregroundMark x1="58446" y1="93567" x2="58446" y2="93567"/>
                        </a14:backgroundRemoval>
                      </a14:imgEffect>
                      <a14:imgEffect>
                        <a14:colorTemperature colorTemp="5300"/>
                      </a14:imgEffect>
                    </a14:imgLayer>
                  </a14:imgProps>
                </a:ext>
                <a:ext uri="{28A0092B-C50C-407E-A947-70E740481C1C}">
                  <a14:useLocalDpi xmlns:a14="http://schemas.microsoft.com/office/drawing/2010/main" val="0"/>
                </a:ext>
              </a:extLst>
            </a:blip>
            <a:srcRect l="28726" r="16657"/>
            <a:stretch/>
          </p:blipFill>
          <p:spPr>
            <a:xfrm>
              <a:off x="9594835" y="3072092"/>
              <a:ext cx="294177" cy="311158"/>
            </a:xfrm>
            <a:prstGeom prst="rect">
              <a:avLst/>
            </a:prstGeom>
          </p:spPr>
        </p:pic>
        <p:sp>
          <p:nvSpPr>
            <p:cNvPr id="232" name="TextBox 231">
              <a:extLst>
                <a:ext uri="{FF2B5EF4-FFF2-40B4-BE49-F238E27FC236}">
                  <a16:creationId xmlns:a16="http://schemas.microsoft.com/office/drawing/2014/main" id="{C2D3AFAA-E7EA-479C-A547-E4F2B82DB0F4}"/>
                </a:ext>
              </a:extLst>
            </p:cNvPr>
            <p:cNvSpPr txBox="1"/>
            <p:nvPr/>
          </p:nvSpPr>
          <p:spPr>
            <a:xfrm>
              <a:off x="9334595" y="3383005"/>
              <a:ext cx="810717" cy="261610"/>
            </a:xfrm>
            <a:prstGeom prst="rect">
              <a:avLst/>
            </a:prstGeom>
            <a:noFill/>
          </p:spPr>
          <p:txBody>
            <a:bodyPr wrap="square" rtlCol="0">
              <a:spAutoFit/>
            </a:bodyPr>
            <a:lstStyle/>
            <a:p>
              <a:pPr algn="ctr"/>
              <a:r>
                <a:rPr lang="en-IN" sz="1100" dirty="0">
                  <a:solidFill>
                    <a:srgbClr val="92D050"/>
                  </a:solidFill>
                </a:rPr>
                <a:t>Encryption</a:t>
              </a:r>
            </a:p>
          </p:txBody>
        </p:sp>
      </p:grpSp>
      <p:sp>
        <p:nvSpPr>
          <p:cNvPr id="233" name="TextBox 232">
            <a:extLst>
              <a:ext uri="{FF2B5EF4-FFF2-40B4-BE49-F238E27FC236}">
                <a16:creationId xmlns:a16="http://schemas.microsoft.com/office/drawing/2014/main" id="{5F40D596-30E1-42BA-892C-C54B1A496E0E}"/>
              </a:ext>
            </a:extLst>
          </p:cNvPr>
          <p:cNvSpPr txBox="1"/>
          <p:nvPr/>
        </p:nvSpPr>
        <p:spPr>
          <a:xfrm>
            <a:off x="9002944" y="2675275"/>
            <a:ext cx="1390522" cy="292352"/>
          </a:xfrm>
          <a:prstGeom prst="rect">
            <a:avLst/>
          </a:prstGeom>
          <a:noFill/>
        </p:spPr>
        <p:txBody>
          <a:bodyPr wrap="square" rtlCol="0">
            <a:spAutoFit/>
          </a:bodyPr>
          <a:lstStyle/>
          <a:p>
            <a:pPr algn="ctr"/>
            <a:r>
              <a:rPr lang="en-IN" sz="1100" dirty="0">
                <a:latin typeface="Courier New" panose="02070309020205020404" pitchFamily="49" charset="0"/>
                <a:cs typeface="Courier New" panose="02070309020205020404" pitchFamily="49" charset="0"/>
              </a:rPr>
              <a:t>New PASSWORD</a:t>
            </a:r>
          </a:p>
        </p:txBody>
      </p:sp>
      <p:cxnSp>
        <p:nvCxnSpPr>
          <p:cNvPr id="234" name="Straight Arrow Connector 233">
            <a:extLst>
              <a:ext uri="{FF2B5EF4-FFF2-40B4-BE49-F238E27FC236}">
                <a16:creationId xmlns:a16="http://schemas.microsoft.com/office/drawing/2014/main" id="{69738FBE-DDB4-48B1-B803-FA89BF2FD2F9}"/>
              </a:ext>
            </a:extLst>
          </p:cNvPr>
          <p:cNvCxnSpPr>
            <a:cxnSpLocks/>
            <a:stCxn id="233" idx="1"/>
            <a:endCxn id="231" idx="3"/>
          </p:cNvCxnSpPr>
          <p:nvPr/>
        </p:nvCxnSpPr>
        <p:spPr>
          <a:xfrm flipH="1">
            <a:off x="8825020" y="2821451"/>
            <a:ext cx="177923" cy="30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7C68DCFA-AB9A-435C-8860-5022E5EE337C}"/>
              </a:ext>
            </a:extLst>
          </p:cNvPr>
          <p:cNvCxnSpPr>
            <a:cxnSpLocks/>
            <a:stCxn id="231" idx="1"/>
            <a:endCxn id="246" idx="3"/>
          </p:cNvCxnSpPr>
          <p:nvPr/>
        </p:nvCxnSpPr>
        <p:spPr>
          <a:xfrm flipH="1" flipV="1">
            <a:off x="8147373" y="2824017"/>
            <a:ext cx="348901" cy="5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E1D8C12C-0916-40B4-98C6-FCE38FE9F7EC}"/>
              </a:ext>
            </a:extLst>
          </p:cNvPr>
          <p:cNvCxnSpPr>
            <a:cxnSpLocks/>
            <a:stCxn id="36" idx="1"/>
            <a:endCxn id="233" idx="3"/>
          </p:cNvCxnSpPr>
          <p:nvPr/>
        </p:nvCxnSpPr>
        <p:spPr>
          <a:xfrm flipH="1">
            <a:off x="10393466" y="2818696"/>
            <a:ext cx="495352" cy="27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6" name="TextBox 245">
            <a:extLst>
              <a:ext uri="{FF2B5EF4-FFF2-40B4-BE49-F238E27FC236}">
                <a16:creationId xmlns:a16="http://schemas.microsoft.com/office/drawing/2014/main" id="{E0699C4C-5DF6-498B-A092-C1B3E071E541}"/>
              </a:ext>
            </a:extLst>
          </p:cNvPr>
          <p:cNvSpPr txBox="1"/>
          <p:nvPr/>
        </p:nvSpPr>
        <p:spPr>
          <a:xfrm>
            <a:off x="6587988" y="2677841"/>
            <a:ext cx="1559385" cy="292352"/>
          </a:xfrm>
          <a:prstGeom prst="rect">
            <a:avLst/>
          </a:prstGeom>
          <a:noFill/>
        </p:spPr>
        <p:txBody>
          <a:bodyPr wrap="square" rtlCol="0">
            <a:spAutoFit/>
          </a:bodyPr>
          <a:lstStyle/>
          <a:p>
            <a:r>
              <a:rPr lang="en-IN" sz="1100" dirty="0" err="1">
                <a:solidFill>
                  <a:schemeClr val="tx1">
                    <a:lumMod val="95000"/>
                    <a:lumOff val="5000"/>
                  </a:schemeClr>
                </a:solidFill>
              </a:rPr>
              <a:t>s</a:t>
            </a:r>
            <a:r>
              <a:rPr lang="en-IN" sz="1100" dirty="0" err="1">
                <a:solidFill>
                  <a:srgbClr val="92D050"/>
                </a:solidFill>
              </a:rPr>
              <a:t>^</a:t>
            </a:r>
            <a:r>
              <a:rPr lang="en-IN" sz="1100" dirty="0" err="1">
                <a:solidFill>
                  <a:srgbClr val="C00000"/>
                </a:solidFill>
              </a:rPr>
              <a:t>a</a:t>
            </a:r>
            <a:r>
              <a:rPr lang="en-IN" sz="1100" dirty="0" err="1">
                <a:solidFill>
                  <a:srgbClr val="FF0000"/>
                </a:solidFill>
              </a:rPr>
              <a:t>w</a:t>
            </a:r>
            <a:r>
              <a:rPr lang="en-IN" sz="1100" dirty="0">
                <a:solidFill>
                  <a:srgbClr val="FFC000"/>
                </a:solidFill>
              </a:rPr>
              <a:t>!</a:t>
            </a:r>
            <a:r>
              <a:rPr lang="en-IN" sz="1100" dirty="0">
                <a:solidFill>
                  <a:srgbClr val="00B050"/>
                </a:solidFill>
              </a:rPr>
              <a:t>$</a:t>
            </a:r>
            <a:r>
              <a:rPr lang="en-IN" sz="1100" dirty="0">
                <a:solidFill>
                  <a:srgbClr val="FFFF00"/>
                </a:solidFill>
              </a:rPr>
              <a:t>%</a:t>
            </a:r>
            <a:r>
              <a:rPr lang="en-IN" sz="1100" dirty="0">
                <a:solidFill>
                  <a:srgbClr val="00B0F0"/>
                </a:solidFill>
              </a:rPr>
              <a:t>v</a:t>
            </a:r>
            <a:r>
              <a:rPr lang="en-IN" sz="1100" dirty="0">
                <a:solidFill>
                  <a:srgbClr val="002060"/>
                </a:solidFill>
              </a:rPr>
              <a:t>3</a:t>
            </a:r>
            <a:r>
              <a:rPr lang="en-IN" sz="1100" dirty="0">
                <a:solidFill>
                  <a:schemeClr val="accent4">
                    <a:lumMod val="20000"/>
                    <a:lumOff val="80000"/>
                  </a:schemeClr>
                </a:solidFill>
              </a:rPr>
              <a:t>@</a:t>
            </a:r>
            <a:r>
              <a:rPr lang="en-IN" sz="1100" dirty="0">
                <a:solidFill>
                  <a:srgbClr val="0070C0"/>
                </a:solidFill>
              </a:rPr>
              <a:t>/</a:t>
            </a:r>
            <a:r>
              <a:rPr lang="en-IN" sz="1100" dirty="0">
                <a:solidFill>
                  <a:srgbClr val="7030A0"/>
                </a:solidFill>
              </a:rPr>
              <a:t>#</a:t>
            </a:r>
            <a:r>
              <a:rPr lang="en-IN" sz="1100" dirty="0">
                <a:solidFill>
                  <a:schemeClr val="tx2">
                    <a:lumMod val="50000"/>
                  </a:schemeClr>
                </a:solidFill>
              </a:rPr>
              <a:t>*</a:t>
            </a:r>
            <a:r>
              <a:rPr lang="en-IN" sz="1100" dirty="0">
                <a:solidFill>
                  <a:schemeClr val="accent1">
                    <a:lumMod val="40000"/>
                    <a:lumOff val="60000"/>
                  </a:schemeClr>
                </a:solidFill>
              </a:rPr>
              <a:t>$</a:t>
            </a:r>
            <a:r>
              <a:rPr lang="en-IN" sz="1100" dirty="0">
                <a:solidFill>
                  <a:schemeClr val="bg2">
                    <a:lumMod val="10000"/>
                  </a:schemeClr>
                </a:solidFill>
              </a:rPr>
              <a:t>6</a:t>
            </a:r>
            <a:r>
              <a:rPr lang="en-IN" sz="1100" dirty="0">
                <a:solidFill>
                  <a:schemeClr val="accent6">
                    <a:lumMod val="60000"/>
                    <a:lumOff val="40000"/>
                  </a:schemeClr>
                </a:solidFill>
              </a:rPr>
              <a:t>+</a:t>
            </a:r>
          </a:p>
        </p:txBody>
      </p:sp>
      <p:cxnSp>
        <p:nvCxnSpPr>
          <p:cNvPr id="247" name="Straight Arrow Connector 246">
            <a:extLst>
              <a:ext uri="{FF2B5EF4-FFF2-40B4-BE49-F238E27FC236}">
                <a16:creationId xmlns:a16="http://schemas.microsoft.com/office/drawing/2014/main" id="{DFD6F80E-9920-4C12-90E4-67B8DEC9ED17}"/>
              </a:ext>
            </a:extLst>
          </p:cNvPr>
          <p:cNvCxnSpPr>
            <a:cxnSpLocks/>
            <a:stCxn id="246" idx="1"/>
            <a:endCxn id="10" idx="3"/>
          </p:cNvCxnSpPr>
          <p:nvPr/>
        </p:nvCxnSpPr>
        <p:spPr>
          <a:xfrm flipH="1" flipV="1">
            <a:off x="5980333" y="2822622"/>
            <a:ext cx="607655" cy="1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2" name="Straight Arrow Connector 261">
            <a:extLst>
              <a:ext uri="{FF2B5EF4-FFF2-40B4-BE49-F238E27FC236}">
                <a16:creationId xmlns:a16="http://schemas.microsoft.com/office/drawing/2014/main" id="{9FF6662B-0E71-47D5-8663-028940DB7C5D}"/>
              </a:ext>
            </a:extLst>
          </p:cNvPr>
          <p:cNvCxnSpPr>
            <a:cxnSpLocks/>
            <a:stCxn id="38" idx="1"/>
            <a:endCxn id="264" idx="3"/>
          </p:cNvCxnSpPr>
          <p:nvPr/>
        </p:nvCxnSpPr>
        <p:spPr>
          <a:xfrm flipH="1" flipV="1">
            <a:off x="7888410" y="4852479"/>
            <a:ext cx="3120772" cy="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4" name="TextBox 263">
            <a:extLst>
              <a:ext uri="{FF2B5EF4-FFF2-40B4-BE49-F238E27FC236}">
                <a16:creationId xmlns:a16="http://schemas.microsoft.com/office/drawing/2014/main" id="{102F241A-988B-4463-B6E6-BCC0B6409A16}"/>
              </a:ext>
            </a:extLst>
          </p:cNvPr>
          <p:cNvSpPr txBox="1"/>
          <p:nvPr/>
        </p:nvSpPr>
        <p:spPr>
          <a:xfrm>
            <a:off x="6345152" y="4721674"/>
            <a:ext cx="1543258" cy="261610"/>
          </a:xfrm>
          <a:prstGeom prst="rect">
            <a:avLst/>
          </a:prstGeom>
          <a:noFill/>
        </p:spPr>
        <p:txBody>
          <a:bodyPr wrap="square" rtlCol="0">
            <a:spAutoFit/>
          </a:bodyPr>
          <a:lstStyle/>
          <a:p>
            <a:pPr algn="ctr"/>
            <a:r>
              <a:rPr lang="en-IN" sz="1100" b="1" dirty="0">
                <a:solidFill>
                  <a:srgbClr val="FF0000"/>
                </a:solidFill>
              </a:rPr>
              <a:t>X-X-X-X-X-X-X-X-X-X-X</a:t>
            </a:r>
          </a:p>
        </p:txBody>
      </p:sp>
      <p:cxnSp>
        <p:nvCxnSpPr>
          <p:cNvPr id="268" name="Straight Arrow Connector 267">
            <a:extLst>
              <a:ext uri="{FF2B5EF4-FFF2-40B4-BE49-F238E27FC236}">
                <a16:creationId xmlns:a16="http://schemas.microsoft.com/office/drawing/2014/main" id="{90197061-5F8E-410C-AED8-4221BF6C7B68}"/>
              </a:ext>
            </a:extLst>
          </p:cNvPr>
          <p:cNvCxnSpPr>
            <a:cxnSpLocks/>
            <a:stCxn id="264" idx="1"/>
            <a:endCxn id="11" idx="2"/>
          </p:cNvCxnSpPr>
          <p:nvPr/>
        </p:nvCxnSpPr>
        <p:spPr>
          <a:xfrm flipH="1" flipV="1">
            <a:off x="5368650" y="3468391"/>
            <a:ext cx="976502" cy="13840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5" name="Title 1">
            <a:extLst>
              <a:ext uri="{FF2B5EF4-FFF2-40B4-BE49-F238E27FC236}">
                <a16:creationId xmlns:a16="http://schemas.microsoft.com/office/drawing/2014/main" id="{1A3A2C64-F5BD-4A79-9FD1-3FEA4405720F}"/>
              </a:ext>
            </a:extLst>
          </p:cNvPr>
          <p:cNvSpPr txBox="1">
            <a:spLocks/>
          </p:cNvSpPr>
          <p:nvPr/>
        </p:nvSpPr>
        <p:spPr>
          <a:xfrm>
            <a:off x="3421983" y="5298380"/>
            <a:ext cx="5328705" cy="16981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7200" dirty="0" err="1">
                <a:solidFill>
                  <a:schemeClr val="accent6">
                    <a:lumMod val="50000"/>
                  </a:schemeClr>
                </a:solidFill>
                <a:latin typeface="Agency FB" panose="020B0503020202020204" pitchFamily="34" charset="0"/>
              </a:rPr>
              <a:t>P</a:t>
            </a:r>
            <a:r>
              <a:rPr lang="en-IN" sz="7200" dirty="0" err="1">
                <a:solidFill>
                  <a:srgbClr val="92D050"/>
                </a:solidFill>
                <a:latin typeface="Agency FB" panose="020B0503020202020204" pitchFamily="34" charset="0"/>
              </a:rPr>
              <a:t>ass</a:t>
            </a:r>
            <a:r>
              <a:rPr lang="en-IN" sz="7200" dirty="0" err="1">
                <a:solidFill>
                  <a:schemeClr val="accent6">
                    <a:lumMod val="50000"/>
                  </a:schemeClr>
                </a:solidFill>
                <a:latin typeface="Agency FB" panose="020B0503020202020204" pitchFamily="34" charset="0"/>
              </a:rPr>
              <a:t>G</a:t>
            </a:r>
            <a:r>
              <a:rPr lang="en-IN" sz="7200" dirty="0" err="1">
                <a:solidFill>
                  <a:srgbClr val="92D050"/>
                </a:solidFill>
                <a:latin typeface="Agency FB" panose="020B0503020202020204" pitchFamily="34" charset="0"/>
              </a:rPr>
              <a:t>en</a:t>
            </a:r>
            <a:endParaRPr lang="en-IN" sz="7200" dirty="0">
              <a:solidFill>
                <a:srgbClr val="92D050"/>
              </a:solidFill>
              <a:latin typeface="Agency FB" panose="020B0503020202020204" pitchFamily="34" charset="0"/>
            </a:endParaRPr>
          </a:p>
        </p:txBody>
      </p:sp>
    </p:spTree>
    <p:extLst>
      <p:ext uri="{BB962C8B-B14F-4D97-AF65-F5344CB8AC3E}">
        <p14:creationId xmlns:p14="http://schemas.microsoft.com/office/powerpoint/2010/main" val="1996523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5"/>
                                        </p:tgtEl>
                                        <p:attrNameLst>
                                          <p:attrName>style.visibility</p:attrName>
                                        </p:attrNameLst>
                                      </p:cBhvr>
                                      <p:to>
                                        <p:strVal val="visible"/>
                                      </p:to>
                                    </p:set>
                                    <p:anim calcmode="lin" valueType="num">
                                      <p:cBhvr>
                                        <p:cTn id="7" dur="1000" fill="hold"/>
                                        <p:tgtEl>
                                          <p:spTgt spid="285"/>
                                        </p:tgtEl>
                                        <p:attrNameLst>
                                          <p:attrName>ppt_w</p:attrName>
                                        </p:attrNameLst>
                                      </p:cBhvr>
                                      <p:tavLst>
                                        <p:tav tm="0">
                                          <p:val>
                                            <p:strVal val="#ppt_w+.3"/>
                                          </p:val>
                                        </p:tav>
                                        <p:tav tm="100000">
                                          <p:val>
                                            <p:strVal val="#ppt_w"/>
                                          </p:val>
                                        </p:tav>
                                      </p:tavLst>
                                    </p:anim>
                                    <p:anim calcmode="lin" valueType="num">
                                      <p:cBhvr>
                                        <p:cTn id="8" dur="1000" fill="hold"/>
                                        <p:tgtEl>
                                          <p:spTgt spid="285"/>
                                        </p:tgtEl>
                                        <p:attrNameLst>
                                          <p:attrName>ppt_h</p:attrName>
                                        </p:attrNameLst>
                                      </p:cBhvr>
                                      <p:tavLst>
                                        <p:tav tm="0">
                                          <p:val>
                                            <p:strVal val="#ppt_h"/>
                                          </p:val>
                                        </p:tav>
                                        <p:tav tm="100000">
                                          <p:val>
                                            <p:strVal val="#ppt_h"/>
                                          </p:val>
                                        </p:tav>
                                      </p:tavLst>
                                    </p:anim>
                                    <p:animEffect transition="in" filter="fade">
                                      <p:cBhvr>
                                        <p:cTn id="9" dur="1000"/>
                                        <p:tgtEl>
                                          <p:spTgt spid="285"/>
                                        </p:tgtEl>
                                      </p:cBhvr>
                                    </p:animEffect>
                                  </p:childTnLst>
                                </p:cTn>
                              </p:par>
                            </p:childTnLst>
                          </p:cTn>
                        </p:par>
                        <p:par>
                          <p:cTn id="10" fill="hold">
                            <p:stCondLst>
                              <p:cond delay="1000"/>
                            </p:stCondLst>
                            <p:childTnLst>
                              <p:par>
                                <p:cTn id="11" presetID="23" presetClass="entr" presetSubtype="16"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childTnLst>
                                </p:cTn>
                              </p:par>
                              <p:par>
                                <p:cTn id="15" presetID="2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2" presetClass="entr" presetSubtype="4" fill="hold" nodeType="afterEffect">
                                  <p:stCondLst>
                                    <p:cond delay="0"/>
                                  </p:stCondLst>
                                  <p:childTnLst>
                                    <p:set>
                                      <p:cBhvr>
                                        <p:cTn id="21" dur="1" fill="hold">
                                          <p:stCondLst>
                                            <p:cond delay="0"/>
                                          </p:stCondLst>
                                        </p:cTn>
                                        <p:tgtEl>
                                          <p:spTgt spid="178"/>
                                        </p:tgtEl>
                                        <p:attrNameLst>
                                          <p:attrName>style.visibility</p:attrName>
                                        </p:attrNameLst>
                                      </p:cBhvr>
                                      <p:to>
                                        <p:strVal val="visible"/>
                                      </p:to>
                                    </p:set>
                                    <p:animEffect transition="in" filter="wipe(down)">
                                      <p:cBhvr>
                                        <p:cTn id="22" dur="500"/>
                                        <p:tgtEl>
                                          <p:spTgt spid="178"/>
                                        </p:tgtEl>
                                      </p:cBhvr>
                                    </p:animEffect>
                                  </p:childTnLst>
                                </p:cTn>
                              </p:par>
                            </p:childTnLst>
                          </p:cTn>
                        </p:par>
                        <p:par>
                          <p:cTn id="23" fill="hold">
                            <p:stCondLst>
                              <p:cond delay="2000"/>
                            </p:stCondLst>
                            <p:childTnLst>
                              <p:par>
                                <p:cTn id="24" presetID="1" presetClass="entr" presetSubtype="0" fill="hold" grpId="1" nodeType="afterEffect">
                                  <p:stCondLst>
                                    <p:cond delay="0"/>
                                  </p:stCondLst>
                                  <p:iterate type="lt">
                                    <p:tmAbs val="0"/>
                                  </p:iterate>
                                  <p:childTnLst>
                                    <p:set>
                                      <p:cBhvr>
                                        <p:cTn id="25" dur="1" fill="hold">
                                          <p:stCondLst>
                                            <p:cond delay="0"/>
                                          </p:stCondLst>
                                        </p:cTn>
                                        <p:tgtEl>
                                          <p:spTgt spid="51"/>
                                        </p:tgtEl>
                                        <p:attrNameLst>
                                          <p:attrName>style.visibility</p:attrName>
                                        </p:attrNameLst>
                                      </p:cBhvr>
                                      <p:to>
                                        <p:strVal val="visible"/>
                                      </p:to>
                                    </p:set>
                                  </p:childTnLst>
                                </p:cTn>
                              </p:par>
                            </p:childTnLst>
                          </p:cTn>
                        </p:par>
                        <p:par>
                          <p:cTn id="26" fill="hold">
                            <p:stCondLst>
                              <p:cond delay="2000"/>
                            </p:stCondLst>
                            <p:childTnLst>
                              <p:par>
                                <p:cTn id="27" presetID="34" presetClass="emph" presetSubtype="0" fill="hold" grpId="0" nodeType="afterEffect">
                                  <p:stCondLst>
                                    <p:cond delay="0"/>
                                  </p:stCondLst>
                                  <p:iterate type="lt">
                                    <p:tmPct val="8000"/>
                                  </p:iterate>
                                  <p:childTnLst>
                                    <p:animMotion origin="layout" path="M -3.125E-6 -4.07407E-6 L -0.00013 -0.02152 " pathEditMode="relative" rAng="0" ptsTypes="AA">
                                      <p:cBhvr>
                                        <p:cTn id="28" dur="125" accel="50000" decel="50000" autoRev="1" fill="hold">
                                          <p:stCondLst>
                                            <p:cond delay="0"/>
                                          </p:stCondLst>
                                        </p:cTn>
                                        <p:tgtEl>
                                          <p:spTgt spid="51"/>
                                        </p:tgtEl>
                                        <p:attrNameLst>
                                          <p:attrName>ppt_x</p:attrName>
                                          <p:attrName>ppt_y</p:attrName>
                                        </p:attrNameLst>
                                      </p:cBhvr>
                                      <p:rCtr x="-13" y="-1088"/>
                                    </p:animMotion>
                                    <p:animRot by="1500000">
                                      <p:cBhvr>
                                        <p:cTn id="29" dur="63" fill="hold">
                                          <p:stCondLst>
                                            <p:cond delay="0"/>
                                          </p:stCondLst>
                                        </p:cTn>
                                        <p:tgtEl>
                                          <p:spTgt spid="51"/>
                                        </p:tgtEl>
                                        <p:attrNameLst>
                                          <p:attrName>r</p:attrName>
                                        </p:attrNameLst>
                                      </p:cBhvr>
                                    </p:animRot>
                                    <p:animRot by="-1500000">
                                      <p:cBhvr>
                                        <p:cTn id="30" dur="63" fill="hold">
                                          <p:stCondLst>
                                            <p:cond delay="63"/>
                                          </p:stCondLst>
                                        </p:cTn>
                                        <p:tgtEl>
                                          <p:spTgt spid="51"/>
                                        </p:tgtEl>
                                        <p:attrNameLst>
                                          <p:attrName>r</p:attrName>
                                        </p:attrNameLst>
                                      </p:cBhvr>
                                    </p:animRot>
                                    <p:animRot by="-1500000">
                                      <p:cBhvr>
                                        <p:cTn id="31" dur="63" fill="hold">
                                          <p:stCondLst>
                                            <p:cond delay="125"/>
                                          </p:stCondLst>
                                        </p:cTn>
                                        <p:tgtEl>
                                          <p:spTgt spid="51"/>
                                        </p:tgtEl>
                                        <p:attrNameLst>
                                          <p:attrName>r</p:attrName>
                                        </p:attrNameLst>
                                      </p:cBhvr>
                                    </p:animRot>
                                    <p:animRot by="1500000">
                                      <p:cBhvr>
                                        <p:cTn id="32" dur="63" fill="hold">
                                          <p:stCondLst>
                                            <p:cond delay="188"/>
                                          </p:stCondLst>
                                        </p:cTn>
                                        <p:tgtEl>
                                          <p:spTgt spid="51"/>
                                        </p:tgtEl>
                                        <p:attrNameLst>
                                          <p:attrName>r</p:attrName>
                                        </p:attrNameLst>
                                      </p:cBhvr>
                                    </p:animRot>
                                  </p:childTnLst>
                                </p:cTn>
                              </p:par>
                            </p:childTnLst>
                          </p:cTn>
                        </p:par>
                        <p:par>
                          <p:cTn id="33" fill="hold">
                            <p:stCondLst>
                              <p:cond delay="2790"/>
                            </p:stCondLst>
                            <p:childTnLst>
                              <p:par>
                                <p:cTn id="34" presetID="22" presetClass="entr" presetSubtype="8" fill="hold" nodeType="afterEffect">
                                  <p:stCondLst>
                                    <p:cond delay="0"/>
                                  </p:stCondLst>
                                  <p:childTnLst>
                                    <p:set>
                                      <p:cBhvr>
                                        <p:cTn id="35" dur="1" fill="hold">
                                          <p:stCondLst>
                                            <p:cond delay="0"/>
                                          </p:stCondLst>
                                        </p:cTn>
                                        <p:tgtEl>
                                          <p:spTgt spid="180"/>
                                        </p:tgtEl>
                                        <p:attrNameLst>
                                          <p:attrName>style.visibility</p:attrName>
                                        </p:attrNameLst>
                                      </p:cBhvr>
                                      <p:to>
                                        <p:strVal val="visible"/>
                                      </p:to>
                                    </p:set>
                                    <p:animEffect transition="in" filter="wipe(left)">
                                      <p:cBhvr>
                                        <p:cTn id="36" dur="500"/>
                                        <p:tgtEl>
                                          <p:spTgt spid="180"/>
                                        </p:tgtEl>
                                      </p:cBhvr>
                                    </p:animEffect>
                                  </p:childTnLst>
                                </p:cTn>
                              </p:par>
                            </p:childTnLst>
                          </p:cTn>
                        </p:par>
                        <p:par>
                          <p:cTn id="37" fill="hold">
                            <p:stCondLst>
                              <p:cond delay="3290"/>
                            </p:stCondLst>
                            <p:childTnLst>
                              <p:par>
                                <p:cTn id="38" presetID="32" presetClass="emph" presetSubtype="0" fill="hold" nodeType="afterEffect">
                                  <p:stCondLst>
                                    <p:cond delay="0"/>
                                  </p:stCondLst>
                                  <p:childTnLst>
                                    <p:animRot by="120000">
                                      <p:cBhvr>
                                        <p:cTn id="39" dur="100" fill="hold">
                                          <p:stCondLst>
                                            <p:cond delay="0"/>
                                          </p:stCondLst>
                                        </p:cTn>
                                        <p:tgtEl>
                                          <p:spTgt spid="12"/>
                                        </p:tgtEl>
                                        <p:attrNameLst>
                                          <p:attrName>r</p:attrName>
                                        </p:attrNameLst>
                                      </p:cBhvr>
                                    </p:animRot>
                                    <p:animRot by="-240000">
                                      <p:cBhvr>
                                        <p:cTn id="40" dur="200" fill="hold">
                                          <p:stCondLst>
                                            <p:cond delay="200"/>
                                          </p:stCondLst>
                                        </p:cTn>
                                        <p:tgtEl>
                                          <p:spTgt spid="12"/>
                                        </p:tgtEl>
                                        <p:attrNameLst>
                                          <p:attrName>r</p:attrName>
                                        </p:attrNameLst>
                                      </p:cBhvr>
                                    </p:animRot>
                                    <p:animRot by="240000">
                                      <p:cBhvr>
                                        <p:cTn id="41" dur="200" fill="hold">
                                          <p:stCondLst>
                                            <p:cond delay="400"/>
                                          </p:stCondLst>
                                        </p:cTn>
                                        <p:tgtEl>
                                          <p:spTgt spid="12"/>
                                        </p:tgtEl>
                                        <p:attrNameLst>
                                          <p:attrName>r</p:attrName>
                                        </p:attrNameLst>
                                      </p:cBhvr>
                                    </p:animRot>
                                    <p:animRot by="-240000">
                                      <p:cBhvr>
                                        <p:cTn id="42" dur="200" fill="hold">
                                          <p:stCondLst>
                                            <p:cond delay="600"/>
                                          </p:stCondLst>
                                        </p:cTn>
                                        <p:tgtEl>
                                          <p:spTgt spid="12"/>
                                        </p:tgtEl>
                                        <p:attrNameLst>
                                          <p:attrName>r</p:attrName>
                                        </p:attrNameLst>
                                      </p:cBhvr>
                                    </p:animRot>
                                    <p:animRot by="120000">
                                      <p:cBhvr>
                                        <p:cTn id="43" dur="200" fill="hold">
                                          <p:stCondLst>
                                            <p:cond delay="800"/>
                                          </p:stCondLst>
                                        </p:cTn>
                                        <p:tgtEl>
                                          <p:spTgt spid="12"/>
                                        </p:tgtEl>
                                        <p:attrNameLst>
                                          <p:attrName>r</p:attrName>
                                        </p:attrNameLst>
                                      </p:cBhvr>
                                    </p:animRot>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nodeType="clickEffect">
                                  <p:stCondLst>
                                    <p:cond delay="0"/>
                                  </p:stCondLst>
                                  <p:childTnLst>
                                    <p:set>
                                      <p:cBhvr>
                                        <p:cTn id="47" dur="1" fill="hold">
                                          <p:stCondLst>
                                            <p:cond delay="0"/>
                                          </p:stCondLst>
                                        </p:cTn>
                                        <p:tgtEl>
                                          <p:spTgt spid="209"/>
                                        </p:tgtEl>
                                        <p:attrNameLst>
                                          <p:attrName>style.visibility</p:attrName>
                                        </p:attrNameLst>
                                      </p:cBhvr>
                                      <p:to>
                                        <p:strVal val="visible"/>
                                      </p:to>
                                    </p:set>
                                    <p:animEffect transition="in" filter="wipe(right)">
                                      <p:cBhvr>
                                        <p:cTn id="48" dur="500"/>
                                        <p:tgtEl>
                                          <p:spTgt spid="209"/>
                                        </p:tgtEl>
                                      </p:cBhvr>
                                    </p:animEffect>
                                  </p:childTnLst>
                                </p:cTn>
                              </p:par>
                            </p:childTnLst>
                          </p:cTn>
                        </p:par>
                        <p:par>
                          <p:cTn id="49" fill="hold">
                            <p:stCondLst>
                              <p:cond delay="500"/>
                            </p:stCondLst>
                            <p:childTnLst>
                              <p:par>
                                <p:cTn id="50" presetID="1" presetClass="entr" presetSubtype="0"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childTnLst>
                                </p:cTn>
                              </p:par>
                            </p:childTnLst>
                          </p:cTn>
                        </p:par>
                        <p:par>
                          <p:cTn id="52" fill="hold">
                            <p:stCondLst>
                              <p:cond delay="500"/>
                            </p:stCondLst>
                            <p:childTnLst>
                              <p:par>
                                <p:cTn id="53" presetID="24" presetClass="emph" presetSubtype="0" fill="hold" grpId="1" nodeType="afterEffect">
                                  <p:stCondLst>
                                    <p:cond delay="0"/>
                                  </p:stCondLst>
                                  <p:childTnLst>
                                    <p:animClr clrSpc="hsl" dir="cw">
                                      <p:cBhvr override="childStyle">
                                        <p:cTn id="54" dur="500" fill="hold"/>
                                        <p:tgtEl>
                                          <p:spTgt spid="27"/>
                                        </p:tgtEl>
                                        <p:attrNameLst>
                                          <p:attrName>style.color</p:attrName>
                                        </p:attrNameLst>
                                      </p:cBhvr>
                                      <p:by>
                                        <p:hsl h="0" s="-12549" l="-25098"/>
                                      </p:by>
                                    </p:animClr>
                                    <p:animClr clrSpc="hsl" dir="cw">
                                      <p:cBhvr>
                                        <p:cTn id="55" dur="500" fill="hold"/>
                                        <p:tgtEl>
                                          <p:spTgt spid="27"/>
                                        </p:tgtEl>
                                        <p:attrNameLst>
                                          <p:attrName>fillcolor</p:attrName>
                                        </p:attrNameLst>
                                      </p:cBhvr>
                                      <p:by>
                                        <p:hsl h="0" s="-12549" l="-25098"/>
                                      </p:by>
                                    </p:animClr>
                                    <p:animClr clrSpc="hsl" dir="cw">
                                      <p:cBhvr>
                                        <p:cTn id="56" dur="500" fill="hold"/>
                                        <p:tgtEl>
                                          <p:spTgt spid="27"/>
                                        </p:tgtEl>
                                        <p:attrNameLst>
                                          <p:attrName>stroke.color</p:attrName>
                                        </p:attrNameLst>
                                      </p:cBhvr>
                                      <p:by>
                                        <p:hsl h="0" s="-12549" l="-25098"/>
                                      </p:by>
                                    </p:animClr>
                                    <p:set>
                                      <p:cBhvr>
                                        <p:cTn id="57" dur="500" fill="hold"/>
                                        <p:tgtEl>
                                          <p:spTgt spid="27"/>
                                        </p:tgtEl>
                                        <p:attrNameLst>
                                          <p:attrName>fill.type</p:attrName>
                                        </p:attrNameLst>
                                      </p:cBhvr>
                                      <p:to>
                                        <p:strVal val="solid"/>
                                      </p:to>
                                    </p:set>
                                  </p:childTnLst>
                                </p:cTn>
                              </p:par>
                            </p:childTnLst>
                          </p:cTn>
                        </p:par>
                        <p:par>
                          <p:cTn id="58" fill="hold">
                            <p:stCondLst>
                              <p:cond delay="1000"/>
                            </p:stCondLst>
                            <p:childTnLst>
                              <p:par>
                                <p:cTn id="59" presetID="22" presetClass="entr" presetSubtype="4" fill="hold" nodeType="afterEffect">
                                  <p:stCondLst>
                                    <p:cond delay="0"/>
                                  </p:stCondLst>
                                  <p:childTnLst>
                                    <p:set>
                                      <p:cBhvr>
                                        <p:cTn id="60" dur="1" fill="hold">
                                          <p:stCondLst>
                                            <p:cond delay="0"/>
                                          </p:stCondLst>
                                        </p:cTn>
                                        <p:tgtEl>
                                          <p:spTgt spid="207"/>
                                        </p:tgtEl>
                                        <p:attrNameLst>
                                          <p:attrName>style.visibility</p:attrName>
                                        </p:attrNameLst>
                                      </p:cBhvr>
                                      <p:to>
                                        <p:strVal val="visible"/>
                                      </p:to>
                                    </p:set>
                                    <p:animEffect transition="in" filter="wipe(down)">
                                      <p:cBhvr>
                                        <p:cTn id="61" dur="500"/>
                                        <p:tgtEl>
                                          <p:spTgt spid="207"/>
                                        </p:tgtEl>
                                      </p:cBhvr>
                                    </p:animEffect>
                                  </p:childTnLst>
                                </p:cTn>
                              </p:par>
                            </p:childTnLst>
                          </p:cTn>
                        </p:par>
                      </p:childTnLst>
                    </p:cTn>
                  </p:par>
                  <p:par>
                    <p:cTn id="62" fill="hold">
                      <p:stCondLst>
                        <p:cond delay="indefinite"/>
                      </p:stCondLst>
                      <p:childTnLst>
                        <p:par>
                          <p:cTn id="63" fill="hold">
                            <p:stCondLst>
                              <p:cond delay="0"/>
                            </p:stCondLst>
                            <p:childTnLst>
                              <p:par>
                                <p:cTn id="64" presetID="32" presetClass="emph" presetSubtype="0" fill="hold" nodeType="clickEffect">
                                  <p:stCondLst>
                                    <p:cond delay="0"/>
                                  </p:stCondLst>
                                  <p:childTnLst>
                                    <p:animRot by="120000">
                                      <p:cBhvr>
                                        <p:cTn id="65" dur="100" fill="hold">
                                          <p:stCondLst>
                                            <p:cond delay="0"/>
                                          </p:stCondLst>
                                        </p:cTn>
                                        <p:tgtEl>
                                          <p:spTgt spid="178"/>
                                        </p:tgtEl>
                                        <p:attrNameLst>
                                          <p:attrName>r</p:attrName>
                                        </p:attrNameLst>
                                      </p:cBhvr>
                                    </p:animRot>
                                    <p:animRot by="-240000">
                                      <p:cBhvr>
                                        <p:cTn id="66" dur="200" fill="hold">
                                          <p:stCondLst>
                                            <p:cond delay="200"/>
                                          </p:stCondLst>
                                        </p:cTn>
                                        <p:tgtEl>
                                          <p:spTgt spid="178"/>
                                        </p:tgtEl>
                                        <p:attrNameLst>
                                          <p:attrName>r</p:attrName>
                                        </p:attrNameLst>
                                      </p:cBhvr>
                                    </p:animRot>
                                    <p:animRot by="240000">
                                      <p:cBhvr>
                                        <p:cTn id="67" dur="200" fill="hold">
                                          <p:stCondLst>
                                            <p:cond delay="400"/>
                                          </p:stCondLst>
                                        </p:cTn>
                                        <p:tgtEl>
                                          <p:spTgt spid="178"/>
                                        </p:tgtEl>
                                        <p:attrNameLst>
                                          <p:attrName>r</p:attrName>
                                        </p:attrNameLst>
                                      </p:cBhvr>
                                    </p:animRot>
                                    <p:animRot by="-240000">
                                      <p:cBhvr>
                                        <p:cTn id="68" dur="200" fill="hold">
                                          <p:stCondLst>
                                            <p:cond delay="600"/>
                                          </p:stCondLst>
                                        </p:cTn>
                                        <p:tgtEl>
                                          <p:spTgt spid="178"/>
                                        </p:tgtEl>
                                        <p:attrNameLst>
                                          <p:attrName>r</p:attrName>
                                        </p:attrNameLst>
                                      </p:cBhvr>
                                    </p:animRot>
                                    <p:animRot by="120000">
                                      <p:cBhvr>
                                        <p:cTn id="69" dur="200" fill="hold">
                                          <p:stCondLst>
                                            <p:cond delay="800"/>
                                          </p:stCondLst>
                                        </p:cTn>
                                        <p:tgtEl>
                                          <p:spTgt spid="178"/>
                                        </p:tgtEl>
                                        <p:attrNameLst>
                                          <p:attrName>r</p:attrName>
                                        </p:attrNameLst>
                                      </p:cBhvr>
                                    </p:animRot>
                                  </p:childTnLst>
                                </p:cTn>
                              </p:par>
                              <p:par>
                                <p:cTn id="70" presetID="32" presetClass="emph" presetSubtype="0" fill="hold" nodeType="withEffect">
                                  <p:stCondLst>
                                    <p:cond delay="0"/>
                                  </p:stCondLst>
                                  <p:childTnLst>
                                    <p:animRot by="120000">
                                      <p:cBhvr>
                                        <p:cTn id="71" dur="100" fill="hold">
                                          <p:stCondLst>
                                            <p:cond delay="0"/>
                                          </p:stCondLst>
                                        </p:cTn>
                                        <p:tgtEl>
                                          <p:spTgt spid="180"/>
                                        </p:tgtEl>
                                        <p:attrNameLst>
                                          <p:attrName>r</p:attrName>
                                        </p:attrNameLst>
                                      </p:cBhvr>
                                    </p:animRot>
                                    <p:animRot by="-240000">
                                      <p:cBhvr>
                                        <p:cTn id="72" dur="200" fill="hold">
                                          <p:stCondLst>
                                            <p:cond delay="200"/>
                                          </p:stCondLst>
                                        </p:cTn>
                                        <p:tgtEl>
                                          <p:spTgt spid="180"/>
                                        </p:tgtEl>
                                        <p:attrNameLst>
                                          <p:attrName>r</p:attrName>
                                        </p:attrNameLst>
                                      </p:cBhvr>
                                    </p:animRot>
                                    <p:animRot by="240000">
                                      <p:cBhvr>
                                        <p:cTn id="73" dur="200" fill="hold">
                                          <p:stCondLst>
                                            <p:cond delay="400"/>
                                          </p:stCondLst>
                                        </p:cTn>
                                        <p:tgtEl>
                                          <p:spTgt spid="180"/>
                                        </p:tgtEl>
                                        <p:attrNameLst>
                                          <p:attrName>r</p:attrName>
                                        </p:attrNameLst>
                                      </p:cBhvr>
                                    </p:animRot>
                                    <p:animRot by="-240000">
                                      <p:cBhvr>
                                        <p:cTn id="74" dur="200" fill="hold">
                                          <p:stCondLst>
                                            <p:cond delay="600"/>
                                          </p:stCondLst>
                                        </p:cTn>
                                        <p:tgtEl>
                                          <p:spTgt spid="180"/>
                                        </p:tgtEl>
                                        <p:attrNameLst>
                                          <p:attrName>r</p:attrName>
                                        </p:attrNameLst>
                                      </p:cBhvr>
                                    </p:animRot>
                                    <p:animRot by="120000">
                                      <p:cBhvr>
                                        <p:cTn id="75" dur="200" fill="hold">
                                          <p:stCondLst>
                                            <p:cond delay="800"/>
                                          </p:stCondLst>
                                        </p:cTn>
                                        <p:tgtEl>
                                          <p:spTgt spid="180"/>
                                        </p:tgtEl>
                                        <p:attrNameLst>
                                          <p:attrName>r</p:attrName>
                                        </p:attrNameLst>
                                      </p:cBhvr>
                                    </p:animRot>
                                  </p:childTnLst>
                                </p:cTn>
                              </p:par>
                            </p:childTnLst>
                          </p:cTn>
                        </p:par>
                        <p:par>
                          <p:cTn id="76" fill="hold">
                            <p:stCondLst>
                              <p:cond delay="1000"/>
                            </p:stCondLst>
                            <p:childTnLst>
                              <p:par>
                                <p:cTn id="77" presetID="32" presetClass="emph" presetSubtype="0" fill="hold" nodeType="afterEffect">
                                  <p:stCondLst>
                                    <p:cond delay="0"/>
                                  </p:stCondLst>
                                  <p:childTnLst>
                                    <p:animRot by="120000">
                                      <p:cBhvr>
                                        <p:cTn id="78" dur="100" fill="hold">
                                          <p:stCondLst>
                                            <p:cond delay="0"/>
                                          </p:stCondLst>
                                        </p:cTn>
                                        <p:tgtEl>
                                          <p:spTgt spid="12"/>
                                        </p:tgtEl>
                                        <p:attrNameLst>
                                          <p:attrName>r</p:attrName>
                                        </p:attrNameLst>
                                      </p:cBhvr>
                                    </p:animRot>
                                    <p:animRot by="-240000">
                                      <p:cBhvr>
                                        <p:cTn id="79" dur="200" fill="hold">
                                          <p:stCondLst>
                                            <p:cond delay="200"/>
                                          </p:stCondLst>
                                        </p:cTn>
                                        <p:tgtEl>
                                          <p:spTgt spid="12"/>
                                        </p:tgtEl>
                                        <p:attrNameLst>
                                          <p:attrName>r</p:attrName>
                                        </p:attrNameLst>
                                      </p:cBhvr>
                                    </p:animRot>
                                    <p:animRot by="240000">
                                      <p:cBhvr>
                                        <p:cTn id="80" dur="200" fill="hold">
                                          <p:stCondLst>
                                            <p:cond delay="400"/>
                                          </p:stCondLst>
                                        </p:cTn>
                                        <p:tgtEl>
                                          <p:spTgt spid="12"/>
                                        </p:tgtEl>
                                        <p:attrNameLst>
                                          <p:attrName>r</p:attrName>
                                        </p:attrNameLst>
                                      </p:cBhvr>
                                    </p:animRot>
                                    <p:animRot by="-240000">
                                      <p:cBhvr>
                                        <p:cTn id="81" dur="200" fill="hold">
                                          <p:stCondLst>
                                            <p:cond delay="600"/>
                                          </p:stCondLst>
                                        </p:cTn>
                                        <p:tgtEl>
                                          <p:spTgt spid="12"/>
                                        </p:tgtEl>
                                        <p:attrNameLst>
                                          <p:attrName>r</p:attrName>
                                        </p:attrNameLst>
                                      </p:cBhvr>
                                    </p:animRot>
                                    <p:animRot by="120000">
                                      <p:cBhvr>
                                        <p:cTn id="82" dur="200" fill="hold">
                                          <p:stCondLst>
                                            <p:cond delay="800"/>
                                          </p:stCondLst>
                                        </p:cTn>
                                        <p:tgtEl>
                                          <p:spTgt spid="12"/>
                                        </p:tgtEl>
                                        <p:attrNameLst>
                                          <p:attrName>r</p:attrName>
                                        </p:attrNameLst>
                                      </p:cBhvr>
                                    </p:animRot>
                                  </p:childTnLst>
                                </p:cTn>
                              </p:par>
                            </p:childTnLst>
                          </p:cTn>
                        </p:par>
                        <p:par>
                          <p:cTn id="83" fill="hold">
                            <p:stCondLst>
                              <p:cond delay="2000"/>
                            </p:stCondLst>
                            <p:childTnLst>
                              <p:par>
                                <p:cTn id="84" presetID="22" presetClass="entr" presetSubtype="4" fill="hold" nodeType="afterEffect">
                                  <p:stCondLst>
                                    <p:cond delay="0"/>
                                  </p:stCondLst>
                                  <p:childTnLst>
                                    <p:set>
                                      <p:cBhvr>
                                        <p:cTn id="85" dur="1" fill="hold">
                                          <p:stCondLst>
                                            <p:cond delay="0"/>
                                          </p:stCondLst>
                                        </p:cTn>
                                        <p:tgtEl>
                                          <p:spTgt spid="186"/>
                                        </p:tgtEl>
                                        <p:attrNameLst>
                                          <p:attrName>style.visibility</p:attrName>
                                        </p:attrNameLst>
                                      </p:cBhvr>
                                      <p:to>
                                        <p:strVal val="visible"/>
                                      </p:to>
                                    </p:set>
                                    <p:animEffect transition="in" filter="wipe(down)">
                                      <p:cBhvr>
                                        <p:cTn id="86" dur="500"/>
                                        <p:tgtEl>
                                          <p:spTgt spid="186"/>
                                        </p:tgtEl>
                                      </p:cBhvr>
                                    </p:animEffect>
                                  </p:childTnLst>
                                </p:cTn>
                              </p:par>
                            </p:childTnLst>
                          </p:cTn>
                        </p:par>
                        <p:par>
                          <p:cTn id="87" fill="hold">
                            <p:stCondLst>
                              <p:cond delay="2500"/>
                            </p:stCondLst>
                            <p:childTnLst>
                              <p:par>
                                <p:cTn id="88" presetID="53" presetClass="entr" presetSubtype="16" fill="hold" grpId="0" nodeType="afterEffect">
                                  <p:stCondLst>
                                    <p:cond delay="0"/>
                                  </p:stCondLst>
                                  <p:childTnLst>
                                    <p:set>
                                      <p:cBhvr>
                                        <p:cTn id="89" dur="1" fill="hold">
                                          <p:stCondLst>
                                            <p:cond delay="0"/>
                                          </p:stCondLst>
                                        </p:cTn>
                                        <p:tgtEl>
                                          <p:spTgt spid="52"/>
                                        </p:tgtEl>
                                        <p:attrNameLst>
                                          <p:attrName>style.visibility</p:attrName>
                                        </p:attrNameLst>
                                      </p:cBhvr>
                                      <p:to>
                                        <p:strVal val="visible"/>
                                      </p:to>
                                    </p:set>
                                    <p:anim calcmode="lin" valueType="num">
                                      <p:cBhvr>
                                        <p:cTn id="90" dur="500" fill="hold"/>
                                        <p:tgtEl>
                                          <p:spTgt spid="52"/>
                                        </p:tgtEl>
                                        <p:attrNameLst>
                                          <p:attrName>ppt_w</p:attrName>
                                        </p:attrNameLst>
                                      </p:cBhvr>
                                      <p:tavLst>
                                        <p:tav tm="0">
                                          <p:val>
                                            <p:fltVal val="0"/>
                                          </p:val>
                                        </p:tav>
                                        <p:tav tm="100000">
                                          <p:val>
                                            <p:strVal val="#ppt_w"/>
                                          </p:val>
                                        </p:tav>
                                      </p:tavLst>
                                    </p:anim>
                                    <p:anim calcmode="lin" valueType="num">
                                      <p:cBhvr>
                                        <p:cTn id="91" dur="500" fill="hold"/>
                                        <p:tgtEl>
                                          <p:spTgt spid="52"/>
                                        </p:tgtEl>
                                        <p:attrNameLst>
                                          <p:attrName>ppt_h</p:attrName>
                                        </p:attrNameLst>
                                      </p:cBhvr>
                                      <p:tavLst>
                                        <p:tav tm="0">
                                          <p:val>
                                            <p:fltVal val="0"/>
                                          </p:val>
                                        </p:tav>
                                        <p:tav tm="100000">
                                          <p:val>
                                            <p:strVal val="#ppt_h"/>
                                          </p:val>
                                        </p:tav>
                                      </p:tavLst>
                                    </p:anim>
                                    <p:animEffect transition="in" filter="fade">
                                      <p:cBhvr>
                                        <p:cTn id="92" dur="500"/>
                                        <p:tgtEl>
                                          <p:spTgt spid="52"/>
                                        </p:tgtEl>
                                      </p:cBhvr>
                                    </p:animEffect>
                                  </p:childTnLst>
                                </p:cTn>
                              </p:par>
                            </p:childTnLst>
                          </p:cTn>
                        </p:par>
                        <p:par>
                          <p:cTn id="93" fill="hold">
                            <p:stCondLst>
                              <p:cond delay="3000"/>
                            </p:stCondLst>
                            <p:childTnLst>
                              <p:par>
                                <p:cTn id="94" presetID="22" presetClass="entr" presetSubtype="8" fill="hold" nodeType="afterEffect">
                                  <p:stCondLst>
                                    <p:cond delay="0"/>
                                  </p:stCondLst>
                                  <p:childTnLst>
                                    <p:set>
                                      <p:cBhvr>
                                        <p:cTn id="95" dur="1" fill="hold">
                                          <p:stCondLst>
                                            <p:cond delay="0"/>
                                          </p:stCondLst>
                                        </p:cTn>
                                        <p:tgtEl>
                                          <p:spTgt spid="188"/>
                                        </p:tgtEl>
                                        <p:attrNameLst>
                                          <p:attrName>style.visibility</p:attrName>
                                        </p:attrNameLst>
                                      </p:cBhvr>
                                      <p:to>
                                        <p:strVal val="visible"/>
                                      </p:to>
                                    </p:set>
                                    <p:animEffect transition="in" filter="wipe(left)">
                                      <p:cBhvr>
                                        <p:cTn id="96" dur="500"/>
                                        <p:tgtEl>
                                          <p:spTgt spid="188"/>
                                        </p:tgtEl>
                                      </p:cBhvr>
                                    </p:animEffect>
                                  </p:childTnLst>
                                </p:cTn>
                              </p:par>
                            </p:childTnLst>
                          </p:cTn>
                        </p:par>
                        <p:par>
                          <p:cTn id="97" fill="hold">
                            <p:stCondLst>
                              <p:cond delay="3500"/>
                            </p:stCondLst>
                            <p:childTnLst>
                              <p:par>
                                <p:cTn id="98" presetID="1" presetClass="entr" presetSubtype="0" fill="hold" nodeType="afterEffect">
                                  <p:stCondLst>
                                    <p:cond delay="0"/>
                                  </p:stCondLst>
                                  <p:childTnLst>
                                    <p:set>
                                      <p:cBhvr>
                                        <p:cTn id="99" dur="1" fill="hold">
                                          <p:stCondLst>
                                            <p:cond delay="0"/>
                                          </p:stCondLst>
                                        </p:cTn>
                                        <p:tgtEl>
                                          <p:spTgt spid="2"/>
                                        </p:tgtEl>
                                        <p:attrNameLst>
                                          <p:attrName>style.visibility</p:attrName>
                                        </p:attrNameLst>
                                      </p:cBhvr>
                                      <p:to>
                                        <p:strVal val="visible"/>
                                      </p:to>
                                    </p:set>
                                  </p:childTnLst>
                                </p:cTn>
                              </p:par>
                            </p:childTnLst>
                          </p:cTn>
                        </p:par>
                        <p:par>
                          <p:cTn id="100" fill="hold">
                            <p:stCondLst>
                              <p:cond delay="3500"/>
                            </p:stCondLst>
                            <p:childTnLst>
                              <p:par>
                                <p:cTn id="101" presetID="32" presetClass="emph" presetSubtype="0" fill="hold" nodeType="afterEffect">
                                  <p:stCondLst>
                                    <p:cond delay="0"/>
                                  </p:stCondLst>
                                  <p:childTnLst>
                                    <p:animRot by="120000">
                                      <p:cBhvr>
                                        <p:cTn id="102" dur="100" fill="hold">
                                          <p:stCondLst>
                                            <p:cond delay="0"/>
                                          </p:stCondLst>
                                        </p:cTn>
                                        <p:tgtEl>
                                          <p:spTgt spid="2"/>
                                        </p:tgtEl>
                                        <p:attrNameLst>
                                          <p:attrName>r</p:attrName>
                                        </p:attrNameLst>
                                      </p:cBhvr>
                                    </p:animRot>
                                    <p:animRot by="-240000">
                                      <p:cBhvr>
                                        <p:cTn id="103" dur="200" fill="hold">
                                          <p:stCondLst>
                                            <p:cond delay="200"/>
                                          </p:stCondLst>
                                        </p:cTn>
                                        <p:tgtEl>
                                          <p:spTgt spid="2"/>
                                        </p:tgtEl>
                                        <p:attrNameLst>
                                          <p:attrName>r</p:attrName>
                                        </p:attrNameLst>
                                      </p:cBhvr>
                                    </p:animRot>
                                    <p:animRot by="240000">
                                      <p:cBhvr>
                                        <p:cTn id="104" dur="200" fill="hold">
                                          <p:stCondLst>
                                            <p:cond delay="400"/>
                                          </p:stCondLst>
                                        </p:cTn>
                                        <p:tgtEl>
                                          <p:spTgt spid="2"/>
                                        </p:tgtEl>
                                        <p:attrNameLst>
                                          <p:attrName>r</p:attrName>
                                        </p:attrNameLst>
                                      </p:cBhvr>
                                    </p:animRot>
                                    <p:animRot by="-240000">
                                      <p:cBhvr>
                                        <p:cTn id="105" dur="200" fill="hold">
                                          <p:stCondLst>
                                            <p:cond delay="600"/>
                                          </p:stCondLst>
                                        </p:cTn>
                                        <p:tgtEl>
                                          <p:spTgt spid="2"/>
                                        </p:tgtEl>
                                        <p:attrNameLst>
                                          <p:attrName>r</p:attrName>
                                        </p:attrNameLst>
                                      </p:cBhvr>
                                    </p:animRot>
                                    <p:animRot by="120000">
                                      <p:cBhvr>
                                        <p:cTn id="106" dur="200" fill="hold">
                                          <p:stCondLst>
                                            <p:cond delay="800"/>
                                          </p:stCondLst>
                                        </p:cTn>
                                        <p:tgtEl>
                                          <p:spTgt spid="2"/>
                                        </p:tgtEl>
                                        <p:attrNameLst>
                                          <p:attrName>r</p:attrName>
                                        </p:attrNameLst>
                                      </p:cBhvr>
                                    </p:animRo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46"/>
                                        </p:tgtEl>
                                        <p:attrNameLst>
                                          <p:attrName>style.visibility</p:attrName>
                                        </p:attrNameLst>
                                      </p:cBhvr>
                                      <p:to>
                                        <p:strVal val="visible"/>
                                      </p:to>
                                    </p:set>
                                  </p:childTnLst>
                                </p:cTn>
                              </p:par>
                            </p:childTnLst>
                          </p:cTn>
                        </p:par>
                        <p:par>
                          <p:cTn id="111" fill="hold">
                            <p:stCondLst>
                              <p:cond delay="0"/>
                            </p:stCondLst>
                            <p:childTnLst>
                              <p:par>
                                <p:cTn id="112" presetID="32" presetClass="emph" presetSubtype="0" fill="hold" nodeType="afterEffect">
                                  <p:stCondLst>
                                    <p:cond delay="0"/>
                                  </p:stCondLst>
                                  <p:childTnLst>
                                    <p:animRot by="120000">
                                      <p:cBhvr>
                                        <p:cTn id="113" dur="100" fill="hold">
                                          <p:stCondLst>
                                            <p:cond delay="0"/>
                                          </p:stCondLst>
                                        </p:cTn>
                                        <p:tgtEl>
                                          <p:spTgt spid="46"/>
                                        </p:tgtEl>
                                        <p:attrNameLst>
                                          <p:attrName>r</p:attrName>
                                        </p:attrNameLst>
                                      </p:cBhvr>
                                    </p:animRot>
                                    <p:animRot by="-240000">
                                      <p:cBhvr>
                                        <p:cTn id="114" dur="200" fill="hold">
                                          <p:stCondLst>
                                            <p:cond delay="200"/>
                                          </p:stCondLst>
                                        </p:cTn>
                                        <p:tgtEl>
                                          <p:spTgt spid="46"/>
                                        </p:tgtEl>
                                        <p:attrNameLst>
                                          <p:attrName>r</p:attrName>
                                        </p:attrNameLst>
                                      </p:cBhvr>
                                    </p:animRot>
                                    <p:animRot by="240000">
                                      <p:cBhvr>
                                        <p:cTn id="115" dur="200" fill="hold">
                                          <p:stCondLst>
                                            <p:cond delay="400"/>
                                          </p:stCondLst>
                                        </p:cTn>
                                        <p:tgtEl>
                                          <p:spTgt spid="46"/>
                                        </p:tgtEl>
                                        <p:attrNameLst>
                                          <p:attrName>r</p:attrName>
                                        </p:attrNameLst>
                                      </p:cBhvr>
                                    </p:animRot>
                                    <p:animRot by="-240000">
                                      <p:cBhvr>
                                        <p:cTn id="116" dur="200" fill="hold">
                                          <p:stCondLst>
                                            <p:cond delay="600"/>
                                          </p:stCondLst>
                                        </p:cTn>
                                        <p:tgtEl>
                                          <p:spTgt spid="46"/>
                                        </p:tgtEl>
                                        <p:attrNameLst>
                                          <p:attrName>r</p:attrName>
                                        </p:attrNameLst>
                                      </p:cBhvr>
                                    </p:animRot>
                                    <p:animRot by="120000">
                                      <p:cBhvr>
                                        <p:cTn id="117" dur="200" fill="hold">
                                          <p:stCondLst>
                                            <p:cond delay="800"/>
                                          </p:stCondLst>
                                        </p:cTn>
                                        <p:tgtEl>
                                          <p:spTgt spid="46"/>
                                        </p:tgtEl>
                                        <p:attrNameLst>
                                          <p:attrName>r</p:attrName>
                                        </p:attrNameLst>
                                      </p:cBhvr>
                                    </p:animRot>
                                  </p:childTnLst>
                                </p:cTn>
                              </p:par>
                            </p:childTnLst>
                          </p:cTn>
                        </p:par>
                        <p:par>
                          <p:cTn id="118" fill="hold">
                            <p:stCondLst>
                              <p:cond delay="1000"/>
                            </p:stCondLst>
                            <p:childTnLst>
                              <p:par>
                                <p:cTn id="119" presetID="1" presetClass="entr" presetSubtype="0" fill="hold" nodeType="afterEffect">
                                  <p:stCondLst>
                                    <p:cond delay="0"/>
                                  </p:stCondLst>
                                  <p:childTnLst>
                                    <p:set>
                                      <p:cBhvr>
                                        <p:cTn id="120" dur="1" fill="hold">
                                          <p:stCondLst>
                                            <p:cond delay="0"/>
                                          </p:stCondLst>
                                        </p:cTn>
                                        <p:tgtEl>
                                          <p:spTgt spid="45"/>
                                        </p:tgtEl>
                                        <p:attrNameLst>
                                          <p:attrName>style.visibility</p:attrName>
                                        </p:attrNameLst>
                                      </p:cBhvr>
                                      <p:to>
                                        <p:strVal val="visible"/>
                                      </p:to>
                                    </p:set>
                                  </p:childTnLst>
                                </p:cTn>
                              </p:par>
                            </p:childTnLst>
                          </p:cTn>
                        </p:par>
                        <p:par>
                          <p:cTn id="121" fill="hold">
                            <p:stCondLst>
                              <p:cond delay="1000"/>
                            </p:stCondLst>
                            <p:childTnLst>
                              <p:par>
                                <p:cTn id="122" presetID="32" presetClass="emph" presetSubtype="0" fill="hold" nodeType="afterEffect">
                                  <p:stCondLst>
                                    <p:cond delay="0"/>
                                  </p:stCondLst>
                                  <p:childTnLst>
                                    <p:animRot by="120000">
                                      <p:cBhvr>
                                        <p:cTn id="123" dur="100" fill="hold">
                                          <p:stCondLst>
                                            <p:cond delay="0"/>
                                          </p:stCondLst>
                                        </p:cTn>
                                        <p:tgtEl>
                                          <p:spTgt spid="45"/>
                                        </p:tgtEl>
                                        <p:attrNameLst>
                                          <p:attrName>r</p:attrName>
                                        </p:attrNameLst>
                                      </p:cBhvr>
                                    </p:animRot>
                                    <p:animRot by="-240000">
                                      <p:cBhvr>
                                        <p:cTn id="124" dur="200" fill="hold">
                                          <p:stCondLst>
                                            <p:cond delay="200"/>
                                          </p:stCondLst>
                                        </p:cTn>
                                        <p:tgtEl>
                                          <p:spTgt spid="45"/>
                                        </p:tgtEl>
                                        <p:attrNameLst>
                                          <p:attrName>r</p:attrName>
                                        </p:attrNameLst>
                                      </p:cBhvr>
                                    </p:animRot>
                                    <p:animRot by="240000">
                                      <p:cBhvr>
                                        <p:cTn id="125" dur="200" fill="hold">
                                          <p:stCondLst>
                                            <p:cond delay="400"/>
                                          </p:stCondLst>
                                        </p:cTn>
                                        <p:tgtEl>
                                          <p:spTgt spid="45"/>
                                        </p:tgtEl>
                                        <p:attrNameLst>
                                          <p:attrName>r</p:attrName>
                                        </p:attrNameLst>
                                      </p:cBhvr>
                                    </p:animRot>
                                    <p:animRot by="-240000">
                                      <p:cBhvr>
                                        <p:cTn id="126" dur="200" fill="hold">
                                          <p:stCondLst>
                                            <p:cond delay="600"/>
                                          </p:stCondLst>
                                        </p:cTn>
                                        <p:tgtEl>
                                          <p:spTgt spid="45"/>
                                        </p:tgtEl>
                                        <p:attrNameLst>
                                          <p:attrName>r</p:attrName>
                                        </p:attrNameLst>
                                      </p:cBhvr>
                                    </p:animRot>
                                    <p:animRot by="120000">
                                      <p:cBhvr>
                                        <p:cTn id="127" dur="200" fill="hold">
                                          <p:stCondLst>
                                            <p:cond delay="800"/>
                                          </p:stCondLst>
                                        </p:cTn>
                                        <p:tgtEl>
                                          <p:spTgt spid="45"/>
                                        </p:tgtEl>
                                        <p:attrNameLst>
                                          <p:attrName>r</p:attrName>
                                        </p:attrNameLst>
                                      </p:cBhvr>
                                    </p:animRot>
                                  </p:childTnLst>
                                </p:cTn>
                              </p:par>
                            </p:childTnLst>
                          </p:cTn>
                        </p:par>
                        <p:par>
                          <p:cTn id="128" fill="hold">
                            <p:stCondLst>
                              <p:cond delay="2000"/>
                            </p:stCondLst>
                            <p:childTnLst>
                              <p:par>
                                <p:cTn id="129" presetID="1" presetClass="entr" presetSubtype="0" fill="hold" nodeType="afterEffect">
                                  <p:stCondLst>
                                    <p:cond delay="0"/>
                                  </p:stCondLst>
                                  <p:childTnLst>
                                    <p:set>
                                      <p:cBhvr>
                                        <p:cTn id="130" dur="1" fill="hold">
                                          <p:stCondLst>
                                            <p:cond delay="0"/>
                                          </p:stCondLst>
                                        </p:cTn>
                                        <p:tgtEl>
                                          <p:spTgt spid="20"/>
                                        </p:tgtEl>
                                        <p:attrNameLst>
                                          <p:attrName>style.visibility</p:attrName>
                                        </p:attrNameLst>
                                      </p:cBhvr>
                                      <p:to>
                                        <p:strVal val="visible"/>
                                      </p:to>
                                    </p:set>
                                  </p:childTnLst>
                                </p:cTn>
                              </p:par>
                            </p:childTnLst>
                          </p:cTn>
                        </p:par>
                        <p:par>
                          <p:cTn id="131" fill="hold">
                            <p:stCondLst>
                              <p:cond delay="2000"/>
                            </p:stCondLst>
                            <p:childTnLst>
                              <p:par>
                                <p:cTn id="132" presetID="32" presetClass="emph" presetSubtype="0" fill="hold" nodeType="afterEffect">
                                  <p:stCondLst>
                                    <p:cond delay="0"/>
                                  </p:stCondLst>
                                  <p:childTnLst>
                                    <p:animRot by="120000">
                                      <p:cBhvr>
                                        <p:cTn id="133" dur="100" fill="hold">
                                          <p:stCondLst>
                                            <p:cond delay="0"/>
                                          </p:stCondLst>
                                        </p:cTn>
                                        <p:tgtEl>
                                          <p:spTgt spid="20"/>
                                        </p:tgtEl>
                                        <p:attrNameLst>
                                          <p:attrName>r</p:attrName>
                                        </p:attrNameLst>
                                      </p:cBhvr>
                                    </p:animRot>
                                    <p:animRot by="-240000">
                                      <p:cBhvr>
                                        <p:cTn id="134" dur="200" fill="hold">
                                          <p:stCondLst>
                                            <p:cond delay="200"/>
                                          </p:stCondLst>
                                        </p:cTn>
                                        <p:tgtEl>
                                          <p:spTgt spid="20"/>
                                        </p:tgtEl>
                                        <p:attrNameLst>
                                          <p:attrName>r</p:attrName>
                                        </p:attrNameLst>
                                      </p:cBhvr>
                                    </p:animRot>
                                    <p:animRot by="240000">
                                      <p:cBhvr>
                                        <p:cTn id="135" dur="200" fill="hold">
                                          <p:stCondLst>
                                            <p:cond delay="400"/>
                                          </p:stCondLst>
                                        </p:cTn>
                                        <p:tgtEl>
                                          <p:spTgt spid="20"/>
                                        </p:tgtEl>
                                        <p:attrNameLst>
                                          <p:attrName>r</p:attrName>
                                        </p:attrNameLst>
                                      </p:cBhvr>
                                    </p:animRot>
                                    <p:animRot by="-240000">
                                      <p:cBhvr>
                                        <p:cTn id="136" dur="200" fill="hold">
                                          <p:stCondLst>
                                            <p:cond delay="600"/>
                                          </p:stCondLst>
                                        </p:cTn>
                                        <p:tgtEl>
                                          <p:spTgt spid="20"/>
                                        </p:tgtEl>
                                        <p:attrNameLst>
                                          <p:attrName>r</p:attrName>
                                        </p:attrNameLst>
                                      </p:cBhvr>
                                    </p:animRot>
                                    <p:animRot by="120000">
                                      <p:cBhvr>
                                        <p:cTn id="137" dur="200" fill="hold">
                                          <p:stCondLst>
                                            <p:cond delay="800"/>
                                          </p:stCondLst>
                                        </p:cTn>
                                        <p:tgtEl>
                                          <p:spTgt spid="20"/>
                                        </p:tgtEl>
                                        <p:attrNameLst>
                                          <p:attrName>r</p:attrName>
                                        </p:attrNameLst>
                                      </p:cBhvr>
                                    </p:animRot>
                                  </p:childTnLst>
                                </p:cTn>
                              </p:par>
                            </p:childTnLst>
                          </p:cTn>
                        </p:par>
                        <p:par>
                          <p:cTn id="138" fill="hold">
                            <p:stCondLst>
                              <p:cond delay="3000"/>
                            </p:stCondLst>
                            <p:childTnLst>
                              <p:par>
                                <p:cTn id="139" presetID="1" presetClass="entr" presetSubtype="0" fill="hold" nodeType="afterEffect">
                                  <p:stCondLst>
                                    <p:cond delay="0"/>
                                  </p:stCondLst>
                                  <p:childTnLst>
                                    <p:set>
                                      <p:cBhvr>
                                        <p:cTn id="140" dur="1" fill="hold">
                                          <p:stCondLst>
                                            <p:cond delay="0"/>
                                          </p:stCondLst>
                                        </p:cTn>
                                        <p:tgtEl>
                                          <p:spTgt spid="44"/>
                                        </p:tgtEl>
                                        <p:attrNameLst>
                                          <p:attrName>style.visibility</p:attrName>
                                        </p:attrNameLst>
                                      </p:cBhvr>
                                      <p:to>
                                        <p:strVal val="visible"/>
                                      </p:to>
                                    </p:set>
                                  </p:childTnLst>
                                </p:cTn>
                              </p:par>
                            </p:childTnLst>
                          </p:cTn>
                        </p:par>
                        <p:par>
                          <p:cTn id="141" fill="hold">
                            <p:stCondLst>
                              <p:cond delay="3000"/>
                            </p:stCondLst>
                            <p:childTnLst>
                              <p:par>
                                <p:cTn id="142" presetID="32" presetClass="emph" presetSubtype="0" fill="hold" nodeType="afterEffect">
                                  <p:stCondLst>
                                    <p:cond delay="0"/>
                                  </p:stCondLst>
                                  <p:childTnLst>
                                    <p:animRot by="120000">
                                      <p:cBhvr>
                                        <p:cTn id="143" dur="100" fill="hold">
                                          <p:stCondLst>
                                            <p:cond delay="0"/>
                                          </p:stCondLst>
                                        </p:cTn>
                                        <p:tgtEl>
                                          <p:spTgt spid="44"/>
                                        </p:tgtEl>
                                        <p:attrNameLst>
                                          <p:attrName>r</p:attrName>
                                        </p:attrNameLst>
                                      </p:cBhvr>
                                    </p:animRot>
                                    <p:animRot by="-240000">
                                      <p:cBhvr>
                                        <p:cTn id="144" dur="200" fill="hold">
                                          <p:stCondLst>
                                            <p:cond delay="200"/>
                                          </p:stCondLst>
                                        </p:cTn>
                                        <p:tgtEl>
                                          <p:spTgt spid="44"/>
                                        </p:tgtEl>
                                        <p:attrNameLst>
                                          <p:attrName>r</p:attrName>
                                        </p:attrNameLst>
                                      </p:cBhvr>
                                    </p:animRot>
                                    <p:animRot by="240000">
                                      <p:cBhvr>
                                        <p:cTn id="145" dur="200" fill="hold">
                                          <p:stCondLst>
                                            <p:cond delay="400"/>
                                          </p:stCondLst>
                                        </p:cTn>
                                        <p:tgtEl>
                                          <p:spTgt spid="44"/>
                                        </p:tgtEl>
                                        <p:attrNameLst>
                                          <p:attrName>r</p:attrName>
                                        </p:attrNameLst>
                                      </p:cBhvr>
                                    </p:animRot>
                                    <p:animRot by="-240000">
                                      <p:cBhvr>
                                        <p:cTn id="146" dur="200" fill="hold">
                                          <p:stCondLst>
                                            <p:cond delay="600"/>
                                          </p:stCondLst>
                                        </p:cTn>
                                        <p:tgtEl>
                                          <p:spTgt spid="44"/>
                                        </p:tgtEl>
                                        <p:attrNameLst>
                                          <p:attrName>r</p:attrName>
                                        </p:attrNameLst>
                                      </p:cBhvr>
                                    </p:animRot>
                                    <p:animRot by="120000">
                                      <p:cBhvr>
                                        <p:cTn id="147" dur="200" fill="hold">
                                          <p:stCondLst>
                                            <p:cond delay="800"/>
                                          </p:stCondLst>
                                        </p:cTn>
                                        <p:tgtEl>
                                          <p:spTgt spid="44"/>
                                        </p:tgtEl>
                                        <p:attrNameLst>
                                          <p:attrName>r</p:attrName>
                                        </p:attrNameLst>
                                      </p:cBhvr>
                                    </p:animRot>
                                  </p:childTnLst>
                                </p:cTn>
                              </p:par>
                            </p:childTnLst>
                          </p:cTn>
                        </p:par>
                      </p:childTnLst>
                    </p:cTn>
                  </p:par>
                  <p:par>
                    <p:cTn id="148" fill="hold">
                      <p:stCondLst>
                        <p:cond delay="indefinite"/>
                      </p:stCondLst>
                      <p:childTnLst>
                        <p:par>
                          <p:cTn id="149" fill="hold">
                            <p:stCondLst>
                              <p:cond delay="0"/>
                            </p:stCondLst>
                            <p:childTnLst>
                              <p:par>
                                <p:cTn id="150" presetID="22" presetClass="entr" presetSubtype="2" fill="hold" nodeType="clickEffect">
                                  <p:stCondLst>
                                    <p:cond delay="0"/>
                                  </p:stCondLst>
                                  <p:childTnLst>
                                    <p:set>
                                      <p:cBhvr>
                                        <p:cTn id="151" dur="1" fill="hold">
                                          <p:stCondLst>
                                            <p:cond delay="0"/>
                                          </p:stCondLst>
                                        </p:cTn>
                                        <p:tgtEl>
                                          <p:spTgt spid="79"/>
                                        </p:tgtEl>
                                        <p:attrNameLst>
                                          <p:attrName>style.visibility</p:attrName>
                                        </p:attrNameLst>
                                      </p:cBhvr>
                                      <p:to>
                                        <p:strVal val="visible"/>
                                      </p:to>
                                    </p:set>
                                    <p:animEffect transition="in" filter="wipe(right)">
                                      <p:cBhvr>
                                        <p:cTn id="152" dur="500"/>
                                        <p:tgtEl>
                                          <p:spTgt spid="79"/>
                                        </p:tgtEl>
                                      </p:cBhvr>
                                    </p:animEffect>
                                  </p:childTnLst>
                                </p:cTn>
                              </p:par>
                            </p:childTnLst>
                          </p:cTn>
                        </p:par>
                        <p:par>
                          <p:cTn id="153" fill="hold">
                            <p:stCondLst>
                              <p:cond delay="500"/>
                            </p:stCondLst>
                            <p:childTnLst>
                              <p:par>
                                <p:cTn id="154" presetID="22" presetClass="entr" presetSubtype="2" fill="hold" grpId="0" nodeType="afterEffect">
                                  <p:stCondLst>
                                    <p:cond delay="0"/>
                                  </p:stCondLst>
                                  <p:childTnLst>
                                    <p:set>
                                      <p:cBhvr>
                                        <p:cTn id="155" dur="1" fill="hold">
                                          <p:stCondLst>
                                            <p:cond delay="0"/>
                                          </p:stCondLst>
                                        </p:cTn>
                                        <p:tgtEl>
                                          <p:spTgt spid="75"/>
                                        </p:tgtEl>
                                        <p:attrNameLst>
                                          <p:attrName>style.visibility</p:attrName>
                                        </p:attrNameLst>
                                      </p:cBhvr>
                                      <p:to>
                                        <p:strVal val="visible"/>
                                      </p:to>
                                    </p:set>
                                    <p:animEffect transition="in" filter="wipe(right)">
                                      <p:cBhvr>
                                        <p:cTn id="156" dur="500"/>
                                        <p:tgtEl>
                                          <p:spTgt spid="75"/>
                                        </p:tgtEl>
                                      </p:cBhvr>
                                    </p:animEffect>
                                  </p:childTnLst>
                                </p:cTn>
                              </p:par>
                            </p:childTnLst>
                          </p:cTn>
                        </p:par>
                        <p:par>
                          <p:cTn id="157" fill="hold">
                            <p:stCondLst>
                              <p:cond delay="1000"/>
                            </p:stCondLst>
                            <p:childTnLst>
                              <p:par>
                                <p:cTn id="158" presetID="22" presetClass="entr" presetSubtype="2" fill="hold" nodeType="afterEffect">
                                  <p:stCondLst>
                                    <p:cond delay="0"/>
                                  </p:stCondLst>
                                  <p:childTnLst>
                                    <p:set>
                                      <p:cBhvr>
                                        <p:cTn id="159" dur="1" fill="hold">
                                          <p:stCondLst>
                                            <p:cond delay="0"/>
                                          </p:stCondLst>
                                        </p:cTn>
                                        <p:tgtEl>
                                          <p:spTgt spid="81"/>
                                        </p:tgtEl>
                                        <p:attrNameLst>
                                          <p:attrName>style.visibility</p:attrName>
                                        </p:attrNameLst>
                                      </p:cBhvr>
                                      <p:to>
                                        <p:strVal val="visible"/>
                                      </p:to>
                                    </p:set>
                                    <p:animEffect transition="in" filter="wipe(right)">
                                      <p:cBhvr>
                                        <p:cTn id="160" dur="500"/>
                                        <p:tgtEl>
                                          <p:spTgt spid="81"/>
                                        </p:tgtEl>
                                      </p:cBhvr>
                                    </p:animEffect>
                                  </p:childTnLst>
                                </p:cTn>
                              </p:par>
                            </p:childTnLst>
                          </p:cTn>
                        </p:par>
                        <p:par>
                          <p:cTn id="161" fill="hold">
                            <p:stCondLst>
                              <p:cond delay="1500"/>
                            </p:stCondLst>
                            <p:childTnLst>
                              <p:par>
                                <p:cTn id="162" presetID="1" presetClass="entr" presetSubtype="0" fill="hold" nodeType="afterEffect">
                                  <p:stCondLst>
                                    <p:cond delay="0"/>
                                  </p:stCondLst>
                                  <p:childTnLst>
                                    <p:set>
                                      <p:cBhvr>
                                        <p:cTn id="163" dur="1" fill="hold">
                                          <p:stCondLst>
                                            <p:cond delay="0"/>
                                          </p:stCondLst>
                                        </p:cTn>
                                        <p:tgtEl>
                                          <p:spTgt spid="30"/>
                                        </p:tgtEl>
                                        <p:attrNameLst>
                                          <p:attrName>style.visibility</p:attrName>
                                        </p:attrNameLst>
                                      </p:cBhvr>
                                      <p:to>
                                        <p:strVal val="visible"/>
                                      </p:to>
                                    </p:set>
                                  </p:childTnLst>
                                </p:cTn>
                              </p:par>
                            </p:childTnLst>
                          </p:cTn>
                        </p:par>
                        <p:par>
                          <p:cTn id="164" fill="hold">
                            <p:stCondLst>
                              <p:cond delay="1500"/>
                            </p:stCondLst>
                            <p:childTnLst>
                              <p:par>
                                <p:cTn id="165" presetID="32" presetClass="emph" presetSubtype="0" fill="hold" nodeType="afterEffect">
                                  <p:stCondLst>
                                    <p:cond delay="0"/>
                                  </p:stCondLst>
                                  <p:childTnLst>
                                    <p:animRot by="120000">
                                      <p:cBhvr>
                                        <p:cTn id="166" dur="100" fill="hold">
                                          <p:stCondLst>
                                            <p:cond delay="0"/>
                                          </p:stCondLst>
                                        </p:cTn>
                                        <p:tgtEl>
                                          <p:spTgt spid="30"/>
                                        </p:tgtEl>
                                        <p:attrNameLst>
                                          <p:attrName>r</p:attrName>
                                        </p:attrNameLst>
                                      </p:cBhvr>
                                    </p:animRot>
                                    <p:animRot by="-240000">
                                      <p:cBhvr>
                                        <p:cTn id="167" dur="200" fill="hold">
                                          <p:stCondLst>
                                            <p:cond delay="200"/>
                                          </p:stCondLst>
                                        </p:cTn>
                                        <p:tgtEl>
                                          <p:spTgt spid="30"/>
                                        </p:tgtEl>
                                        <p:attrNameLst>
                                          <p:attrName>r</p:attrName>
                                        </p:attrNameLst>
                                      </p:cBhvr>
                                    </p:animRot>
                                    <p:animRot by="240000">
                                      <p:cBhvr>
                                        <p:cTn id="168" dur="200" fill="hold">
                                          <p:stCondLst>
                                            <p:cond delay="400"/>
                                          </p:stCondLst>
                                        </p:cTn>
                                        <p:tgtEl>
                                          <p:spTgt spid="30"/>
                                        </p:tgtEl>
                                        <p:attrNameLst>
                                          <p:attrName>r</p:attrName>
                                        </p:attrNameLst>
                                      </p:cBhvr>
                                    </p:animRot>
                                    <p:animRot by="-240000">
                                      <p:cBhvr>
                                        <p:cTn id="169" dur="200" fill="hold">
                                          <p:stCondLst>
                                            <p:cond delay="600"/>
                                          </p:stCondLst>
                                        </p:cTn>
                                        <p:tgtEl>
                                          <p:spTgt spid="30"/>
                                        </p:tgtEl>
                                        <p:attrNameLst>
                                          <p:attrName>r</p:attrName>
                                        </p:attrNameLst>
                                      </p:cBhvr>
                                    </p:animRot>
                                    <p:animRot by="120000">
                                      <p:cBhvr>
                                        <p:cTn id="170" dur="200" fill="hold">
                                          <p:stCondLst>
                                            <p:cond delay="800"/>
                                          </p:stCondLst>
                                        </p:cTn>
                                        <p:tgtEl>
                                          <p:spTgt spid="30"/>
                                        </p:tgtEl>
                                        <p:attrNameLst>
                                          <p:attrName>r</p:attrName>
                                        </p:attrNameLst>
                                      </p:cBhvr>
                                    </p:animRot>
                                  </p:childTnLst>
                                </p:cTn>
                              </p:par>
                            </p:childTnLst>
                          </p:cTn>
                        </p:par>
                        <p:par>
                          <p:cTn id="171" fill="hold">
                            <p:stCondLst>
                              <p:cond delay="2500"/>
                            </p:stCondLst>
                            <p:childTnLst>
                              <p:par>
                                <p:cTn id="172" presetID="22" presetClass="entr" presetSubtype="2" fill="hold" nodeType="afterEffect">
                                  <p:stCondLst>
                                    <p:cond delay="0"/>
                                  </p:stCondLst>
                                  <p:childTnLst>
                                    <p:set>
                                      <p:cBhvr>
                                        <p:cTn id="173" dur="1" fill="hold">
                                          <p:stCondLst>
                                            <p:cond delay="0"/>
                                          </p:stCondLst>
                                        </p:cTn>
                                        <p:tgtEl>
                                          <p:spTgt spid="94"/>
                                        </p:tgtEl>
                                        <p:attrNameLst>
                                          <p:attrName>style.visibility</p:attrName>
                                        </p:attrNameLst>
                                      </p:cBhvr>
                                      <p:to>
                                        <p:strVal val="visible"/>
                                      </p:to>
                                    </p:set>
                                    <p:animEffect transition="in" filter="wipe(right)">
                                      <p:cBhvr>
                                        <p:cTn id="174" dur="500"/>
                                        <p:tgtEl>
                                          <p:spTgt spid="94"/>
                                        </p:tgtEl>
                                      </p:cBhvr>
                                    </p:animEffect>
                                  </p:childTnLst>
                                </p:cTn>
                              </p:par>
                            </p:childTnLst>
                          </p:cTn>
                        </p:par>
                        <p:par>
                          <p:cTn id="175" fill="hold">
                            <p:stCondLst>
                              <p:cond delay="3000"/>
                            </p:stCondLst>
                            <p:childTnLst>
                              <p:par>
                                <p:cTn id="176" presetID="22" presetClass="entr" presetSubtype="2" fill="hold" grpId="0" nodeType="afterEffect">
                                  <p:stCondLst>
                                    <p:cond delay="0"/>
                                  </p:stCondLst>
                                  <p:childTnLst>
                                    <p:set>
                                      <p:cBhvr>
                                        <p:cTn id="177" dur="1" fill="hold">
                                          <p:stCondLst>
                                            <p:cond delay="0"/>
                                          </p:stCondLst>
                                        </p:cTn>
                                        <p:tgtEl>
                                          <p:spTgt spid="89"/>
                                        </p:tgtEl>
                                        <p:attrNameLst>
                                          <p:attrName>style.visibility</p:attrName>
                                        </p:attrNameLst>
                                      </p:cBhvr>
                                      <p:to>
                                        <p:strVal val="visible"/>
                                      </p:to>
                                    </p:set>
                                    <p:animEffect transition="in" filter="wipe(right)">
                                      <p:cBhvr>
                                        <p:cTn id="178" dur="2000"/>
                                        <p:tgtEl>
                                          <p:spTgt spid="89"/>
                                        </p:tgtEl>
                                      </p:cBhvr>
                                    </p:animEffect>
                                  </p:childTnLst>
                                </p:cTn>
                              </p:par>
                            </p:childTnLst>
                          </p:cTn>
                        </p:par>
                        <p:par>
                          <p:cTn id="179" fill="hold">
                            <p:stCondLst>
                              <p:cond delay="5000"/>
                            </p:stCondLst>
                            <p:childTnLst>
                              <p:par>
                                <p:cTn id="180" presetID="22" presetClass="entr" presetSubtype="2" fill="hold" nodeType="afterEffect">
                                  <p:stCondLst>
                                    <p:cond delay="0"/>
                                  </p:stCondLst>
                                  <p:childTnLst>
                                    <p:set>
                                      <p:cBhvr>
                                        <p:cTn id="181" dur="1" fill="hold">
                                          <p:stCondLst>
                                            <p:cond delay="0"/>
                                          </p:stCondLst>
                                        </p:cTn>
                                        <p:tgtEl>
                                          <p:spTgt spid="91"/>
                                        </p:tgtEl>
                                        <p:attrNameLst>
                                          <p:attrName>style.visibility</p:attrName>
                                        </p:attrNameLst>
                                      </p:cBhvr>
                                      <p:to>
                                        <p:strVal val="visible"/>
                                      </p:to>
                                    </p:set>
                                    <p:animEffect transition="in" filter="wipe(right)">
                                      <p:cBhvr>
                                        <p:cTn id="182" dur="500"/>
                                        <p:tgtEl>
                                          <p:spTgt spid="91"/>
                                        </p:tgtEl>
                                      </p:cBhvr>
                                    </p:animEffect>
                                  </p:childTnLst>
                                </p:cTn>
                              </p:par>
                            </p:childTnLst>
                          </p:cTn>
                        </p:par>
                        <p:par>
                          <p:cTn id="183" fill="hold">
                            <p:stCondLst>
                              <p:cond delay="5500"/>
                            </p:stCondLst>
                            <p:childTnLst>
                              <p:par>
                                <p:cTn id="184" presetID="32" presetClass="emph" presetSubtype="0" fill="hold" nodeType="afterEffect">
                                  <p:stCondLst>
                                    <p:cond delay="0"/>
                                  </p:stCondLst>
                                  <p:childTnLst>
                                    <p:animRot by="120000">
                                      <p:cBhvr>
                                        <p:cTn id="185" dur="100" fill="hold">
                                          <p:stCondLst>
                                            <p:cond delay="0"/>
                                          </p:stCondLst>
                                        </p:cTn>
                                        <p:tgtEl>
                                          <p:spTgt spid="12"/>
                                        </p:tgtEl>
                                        <p:attrNameLst>
                                          <p:attrName>r</p:attrName>
                                        </p:attrNameLst>
                                      </p:cBhvr>
                                    </p:animRot>
                                    <p:animRot by="-240000">
                                      <p:cBhvr>
                                        <p:cTn id="186" dur="200" fill="hold">
                                          <p:stCondLst>
                                            <p:cond delay="200"/>
                                          </p:stCondLst>
                                        </p:cTn>
                                        <p:tgtEl>
                                          <p:spTgt spid="12"/>
                                        </p:tgtEl>
                                        <p:attrNameLst>
                                          <p:attrName>r</p:attrName>
                                        </p:attrNameLst>
                                      </p:cBhvr>
                                    </p:animRot>
                                    <p:animRot by="240000">
                                      <p:cBhvr>
                                        <p:cTn id="187" dur="200" fill="hold">
                                          <p:stCondLst>
                                            <p:cond delay="400"/>
                                          </p:stCondLst>
                                        </p:cTn>
                                        <p:tgtEl>
                                          <p:spTgt spid="12"/>
                                        </p:tgtEl>
                                        <p:attrNameLst>
                                          <p:attrName>r</p:attrName>
                                        </p:attrNameLst>
                                      </p:cBhvr>
                                    </p:animRot>
                                    <p:animRot by="-240000">
                                      <p:cBhvr>
                                        <p:cTn id="188" dur="200" fill="hold">
                                          <p:stCondLst>
                                            <p:cond delay="600"/>
                                          </p:stCondLst>
                                        </p:cTn>
                                        <p:tgtEl>
                                          <p:spTgt spid="12"/>
                                        </p:tgtEl>
                                        <p:attrNameLst>
                                          <p:attrName>r</p:attrName>
                                        </p:attrNameLst>
                                      </p:cBhvr>
                                    </p:animRot>
                                    <p:animRot by="120000">
                                      <p:cBhvr>
                                        <p:cTn id="189" dur="200" fill="hold">
                                          <p:stCondLst>
                                            <p:cond delay="800"/>
                                          </p:stCondLst>
                                        </p:cTn>
                                        <p:tgtEl>
                                          <p:spTgt spid="12"/>
                                        </p:tgtEl>
                                        <p:attrNameLst>
                                          <p:attrName>r</p:attrName>
                                        </p:attrNameLst>
                                      </p:cBhvr>
                                    </p:animRot>
                                  </p:childTnLst>
                                </p:cTn>
                              </p:par>
                            </p:childTnLst>
                          </p:cTn>
                        </p:par>
                      </p:childTnLst>
                    </p:cTn>
                  </p:par>
                  <p:par>
                    <p:cTn id="190" fill="hold">
                      <p:stCondLst>
                        <p:cond delay="indefinite"/>
                      </p:stCondLst>
                      <p:childTnLst>
                        <p:par>
                          <p:cTn id="191" fill="hold">
                            <p:stCondLst>
                              <p:cond delay="0"/>
                            </p:stCondLst>
                            <p:childTnLst>
                              <p:par>
                                <p:cTn id="192" presetID="22" presetClass="entr" presetSubtype="8" fill="hold" nodeType="clickEffect">
                                  <p:stCondLst>
                                    <p:cond delay="0"/>
                                  </p:stCondLst>
                                  <p:childTnLst>
                                    <p:set>
                                      <p:cBhvr>
                                        <p:cTn id="193" dur="1" fill="hold">
                                          <p:stCondLst>
                                            <p:cond delay="0"/>
                                          </p:stCondLst>
                                        </p:cTn>
                                        <p:tgtEl>
                                          <p:spTgt spid="155"/>
                                        </p:tgtEl>
                                        <p:attrNameLst>
                                          <p:attrName>style.visibility</p:attrName>
                                        </p:attrNameLst>
                                      </p:cBhvr>
                                      <p:to>
                                        <p:strVal val="visible"/>
                                      </p:to>
                                    </p:set>
                                    <p:animEffect transition="in" filter="wipe(left)">
                                      <p:cBhvr>
                                        <p:cTn id="194" dur="500"/>
                                        <p:tgtEl>
                                          <p:spTgt spid="155"/>
                                        </p:tgtEl>
                                      </p:cBhvr>
                                    </p:animEffect>
                                  </p:childTnLst>
                                </p:cTn>
                              </p:par>
                            </p:childTnLst>
                          </p:cTn>
                        </p:par>
                        <p:par>
                          <p:cTn id="195" fill="hold">
                            <p:stCondLst>
                              <p:cond delay="500"/>
                            </p:stCondLst>
                            <p:childTnLst>
                              <p:par>
                                <p:cTn id="196" presetID="22" presetClass="entr" presetSubtype="8" fill="hold" grpId="0" nodeType="afterEffect">
                                  <p:stCondLst>
                                    <p:cond delay="0"/>
                                  </p:stCondLst>
                                  <p:childTnLst>
                                    <p:set>
                                      <p:cBhvr>
                                        <p:cTn id="197" dur="1" fill="hold">
                                          <p:stCondLst>
                                            <p:cond delay="0"/>
                                          </p:stCondLst>
                                        </p:cTn>
                                        <p:tgtEl>
                                          <p:spTgt spid="154"/>
                                        </p:tgtEl>
                                        <p:attrNameLst>
                                          <p:attrName>style.visibility</p:attrName>
                                        </p:attrNameLst>
                                      </p:cBhvr>
                                      <p:to>
                                        <p:strVal val="visible"/>
                                      </p:to>
                                    </p:set>
                                    <p:animEffect transition="in" filter="wipe(left)">
                                      <p:cBhvr>
                                        <p:cTn id="198" dur="2000"/>
                                        <p:tgtEl>
                                          <p:spTgt spid="154"/>
                                        </p:tgtEl>
                                      </p:cBhvr>
                                    </p:animEffect>
                                  </p:childTnLst>
                                </p:cTn>
                              </p:par>
                            </p:childTnLst>
                          </p:cTn>
                        </p:par>
                        <p:par>
                          <p:cTn id="199" fill="hold">
                            <p:stCondLst>
                              <p:cond delay="2500"/>
                            </p:stCondLst>
                            <p:childTnLst>
                              <p:par>
                                <p:cTn id="200" presetID="22" presetClass="entr" presetSubtype="8" fill="hold" nodeType="afterEffect">
                                  <p:stCondLst>
                                    <p:cond delay="0"/>
                                  </p:stCondLst>
                                  <p:childTnLst>
                                    <p:set>
                                      <p:cBhvr>
                                        <p:cTn id="201" dur="1" fill="hold">
                                          <p:stCondLst>
                                            <p:cond delay="0"/>
                                          </p:stCondLst>
                                        </p:cTn>
                                        <p:tgtEl>
                                          <p:spTgt spid="158"/>
                                        </p:tgtEl>
                                        <p:attrNameLst>
                                          <p:attrName>style.visibility</p:attrName>
                                        </p:attrNameLst>
                                      </p:cBhvr>
                                      <p:to>
                                        <p:strVal val="visible"/>
                                      </p:to>
                                    </p:set>
                                    <p:animEffect transition="in" filter="wipe(left)">
                                      <p:cBhvr>
                                        <p:cTn id="202" dur="500"/>
                                        <p:tgtEl>
                                          <p:spTgt spid="158"/>
                                        </p:tgtEl>
                                      </p:cBhvr>
                                    </p:animEffect>
                                  </p:childTnLst>
                                </p:cTn>
                              </p:par>
                            </p:childTnLst>
                          </p:cTn>
                        </p:par>
                        <p:par>
                          <p:cTn id="203" fill="hold">
                            <p:stCondLst>
                              <p:cond delay="3000"/>
                            </p:stCondLst>
                            <p:childTnLst>
                              <p:par>
                                <p:cTn id="204" presetID="1" presetClass="entr" presetSubtype="0" fill="hold" nodeType="afterEffect">
                                  <p:stCondLst>
                                    <p:cond delay="0"/>
                                  </p:stCondLst>
                                  <p:childTnLst>
                                    <p:set>
                                      <p:cBhvr>
                                        <p:cTn id="205" dur="1" fill="hold">
                                          <p:stCondLst>
                                            <p:cond delay="0"/>
                                          </p:stCondLst>
                                        </p:cTn>
                                        <p:tgtEl>
                                          <p:spTgt spid="34"/>
                                        </p:tgtEl>
                                        <p:attrNameLst>
                                          <p:attrName>style.visibility</p:attrName>
                                        </p:attrNameLst>
                                      </p:cBhvr>
                                      <p:to>
                                        <p:strVal val="visible"/>
                                      </p:to>
                                    </p:set>
                                  </p:childTnLst>
                                </p:cTn>
                              </p:par>
                            </p:childTnLst>
                          </p:cTn>
                        </p:par>
                        <p:par>
                          <p:cTn id="206" fill="hold">
                            <p:stCondLst>
                              <p:cond delay="3000"/>
                            </p:stCondLst>
                            <p:childTnLst>
                              <p:par>
                                <p:cTn id="207" presetID="32" presetClass="emph" presetSubtype="0" fill="hold" nodeType="afterEffect">
                                  <p:stCondLst>
                                    <p:cond delay="0"/>
                                  </p:stCondLst>
                                  <p:childTnLst>
                                    <p:animRot by="120000">
                                      <p:cBhvr>
                                        <p:cTn id="208" dur="100" fill="hold">
                                          <p:stCondLst>
                                            <p:cond delay="0"/>
                                          </p:stCondLst>
                                        </p:cTn>
                                        <p:tgtEl>
                                          <p:spTgt spid="34"/>
                                        </p:tgtEl>
                                        <p:attrNameLst>
                                          <p:attrName>r</p:attrName>
                                        </p:attrNameLst>
                                      </p:cBhvr>
                                    </p:animRot>
                                    <p:animRot by="-240000">
                                      <p:cBhvr>
                                        <p:cTn id="209" dur="200" fill="hold">
                                          <p:stCondLst>
                                            <p:cond delay="200"/>
                                          </p:stCondLst>
                                        </p:cTn>
                                        <p:tgtEl>
                                          <p:spTgt spid="34"/>
                                        </p:tgtEl>
                                        <p:attrNameLst>
                                          <p:attrName>r</p:attrName>
                                        </p:attrNameLst>
                                      </p:cBhvr>
                                    </p:animRot>
                                    <p:animRot by="240000">
                                      <p:cBhvr>
                                        <p:cTn id="210" dur="200" fill="hold">
                                          <p:stCondLst>
                                            <p:cond delay="400"/>
                                          </p:stCondLst>
                                        </p:cTn>
                                        <p:tgtEl>
                                          <p:spTgt spid="34"/>
                                        </p:tgtEl>
                                        <p:attrNameLst>
                                          <p:attrName>r</p:attrName>
                                        </p:attrNameLst>
                                      </p:cBhvr>
                                    </p:animRot>
                                    <p:animRot by="-240000">
                                      <p:cBhvr>
                                        <p:cTn id="211" dur="200" fill="hold">
                                          <p:stCondLst>
                                            <p:cond delay="600"/>
                                          </p:stCondLst>
                                        </p:cTn>
                                        <p:tgtEl>
                                          <p:spTgt spid="34"/>
                                        </p:tgtEl>
                                        <p:attrNameLst>
                                          <p:attrName>r</p:attrName>
                                        </p:attrNameLst>
                                      </p:cBhvr>
                                    </p:animRot>
                                    <p:animRot by="120000">
                                      <p:cBhvr>
                                        <p:cTn id="212" dur="200" fill="hold">
                                          <p:stCondLst>
                                            <p:cond delay="800"/>
                                          </p:stCondLst>
                                        </p:cTn>
                                        <p:tgtEl>
                                          <p:spTgt spid="34"/>
                                        </p:tgtEl>
                                        <p:attrNameLst>
                                          <p:attrName>r</p:attrName>
                                        </p:attrNameLst>
                                      </p:cBhvr>
                                    </p:animRot>
                                  </p:childTnLst>
                                </p:cTn>
                              </p:par>
                            </p:childTnLst>
                          </p:cTn>
                        </p:par>
                        <p:par>
                          <p:cTn id="213" fill="hold">
                            <p:stCondLst>
                              <p:cond delay="4000"/>
                            </p:stCondLst>
                            <p:childTnLst>
                              <p:par>
                                <p:cTn id="214" presetID="22" presetClass="entr" presetSubtype="8" fill="hold" nodeType="afterEffect">
                                  <p:stCondLst>
                                    <p:cond delay="0"/>
                                  </p:stCondLst>
                                  <p:childTnLst>
                                    <p:set>
                                      <p:cBhvr>
                                        <p:cTn id="215" dur="1" fill="hold">
                                          <p:stCondLst>
                                            <p:cond delay="0"/>
                                          </p:stCondLst>
                                        </p:cTn>
                                        <p:tgtEl>
                                          <p:spTgt spid="162"/>
                                        </p:tgtEl>
                                        <p:attrNameLst>
                                          <p:attrName>style.visibility</p:attrName>
                                        </p:attrNameLst>
                                      </p:cBhvr>
                                      <p:to>
                                        <p:strVal val="visible"/>
                                      </p:to>
                                    </p:set>
                                    <p:animEffect transition="in" filter="wipe(left)">
                                      <p:cBhvr>
                                        <p:cTn id="216" dur="500"/>
                                        <p:tgtEl>
                                          <p:spTgt spid="162"/>
                                        </p:tgtEl>
                                      </p:cBhvr>
                                    </p:animEffect>
                                  </p:childTnLst>
                                </p:cTn>
                              </p:par>
                            </p:childTnLst>
                          </p:cTn>
                        </p:par>
                        <p:par>
                          <p:cTn id="217" fill="hold">
                            <p:stCondLst>
                              <p:cond delay="4500"/>
                            </p:stCondLst>
                            <p:childTnLst>
                              <p:par>
                                <p:cTn id="218" presetID="22" presetClass="entr" presetSubtype="8" fill="hold" grpId="0" nodeType="afterEffect">
                                  <p:stCondLst>
                                    <p:cond delay="0"/>
                                  </p:stCondLst>
                                  <p:childTnLst>
                                    <p:set>
                                      <p:cBhvr>
                                        <p:cTn id="219" dur="1" fill="hold">
                                          <p:stCondLst>
                                            <p:cond delay="0"/>
                                          </p:stCondLst>
                                        </p:cTn>
                                        <p:tgtEl>
                                          <p:spTgt spid="149"/>
                                        </p:tgtEl>
                                        <p:attrNameLst>
                                          <p:attrName>style.visibility</p:attrName>
                                        </p:attrNameLst>
                                      </p:cBhvr>
                                      <p:to>
                                        <p:strVal val="visible"/>
                                      </p:to>
                                    </p:set>
                                    <p:animEffect transition="in" filter="wipe(left)">
                                      <p:cBhvr>
                                        <p:cTn id="220" dur="500"/>
                                        <p:tgtEl>
                                          <p:spTgt spid="149"/>
                                        </p:tgtEl>
                                      </p:cBhvr>
                                    </p:animEffect>
                                  </p:childTnLst>
                                </p:cTn>
                              </p:par>
                            </p:childTnLst>
                          </p:cTn>
                        </p:par>
                        <p:par>
                          <p:cTn id="221" fill="hold">
                            <p:stCondLst>
                              <p:cond delay="5000"/>
                            </p:stCondLst>
                            <p:childTnLst>
                              <p:par>
                                <p:cTn id="222" presetID="22" presetClass="entr" presetSubtype="8" fill="hold" nodeType="afterEffect">
                                  <p:stCondLst>
                                    <p:cond delay="0"/>
                                  </p:stCondLst>
                                  <p:childTnLst>
                                    <p:set>
                                      <p:cBhvr>
                                        <p:cTn id="223" dur="1" fill="hold">
                                          <p:stCondLst>
                                            <p:cond delay="0"/>
                                          </p:stCondLst>
                                        </p:cTn>
                                        <p:tgtEl>
                                          <p:spTgt spid="167"/>
                                        </p:tgtEl>
                                        <p:attrNameLst>
                                          <p:attrName>style.visibility</p:attrName>
                                        </p:attrNameLst>
                                      </p:cBhvr>
                                      <p:to>
                                        <p:strVal val="visible"/>
                                      </p:to>
                                    </p:set>
                                    <p:animEffect transition="in" filter="wipe(left)">
                                      <p:cBhvr>
                                        <p:cTn id="224" dur="500"/>
                                        <p:tgtEl>
                                          <p:spTgt spid="167"/>
                                        </p:tgtEl>
                                      </p:cBhvr>
                                    </p:animEffect>
                                  </p:childTnLst>
                                </p:cTn>
                              </p:par>
                            </p:childTnLst>
                          </p:cTn>
                        </p:par>
                      </p:childTnLst>
                    </p:cTn>
                  </p:par>
                  <p:par>
                    <p:cTn id="225" fill="hold">
                      <p:stCondLst>
                        <p:cond delay="indefinite"/>
                      </p:stCondLst>
                      <p:childTnLst>
                        <p:par>
                          <p:cTn id="226" fill="hold">
                            <p:stCondLst>
                              <p:cond delay="0"/>
                            </p:stCondLst>
                            <p:childTnLst>
                              <p:par>
                                <p:cTn id="227" presetID="22" presetClass="entr" presetSubtype="2" fill="hold" nodeType="clickEffect">
                                  <p:stCondLst>
                                    <p:cond delay="0"/>
                                  </p:stCondLst>
                                  <p:childTnLst>
                                    <p:set>
                                      <p:cBhvr>
                                        <p:cTn id="228" dur="1" fill="hold">
                                          <p:stCondLst>
                                            <p:cond delay="0"/>
                                          </p:stCondLst>
                                        </p:cTn>
                                        <p:tgtEl>
                                          <p:spTgt spid="238"/>
                                        </p:tgtEl>
                                        <p:attrNameLst>
                                          <p:attrName>style.visibility</p:attrName>
                                        </p:attrNameLst>
                                      </p:cBhvr>
                                      <p:to>
                                        <p:strVal val="visible"/>
                                      </p:to>
                                    </p:set>
                                    <p:animEffect transition="in" filter="wipe(right)">
                                      <p:cBhvr>
                                        <p:cTn id="229" dur="500"/>
                                        <p:tgtEl>
                                          <p:spTgt spid="238"/>
                                        </p:tgtEl>
                                      </p:cBhvr>
                                    </p:animEffect>
                                  </p:childTnLst>
                                </p:cTn>
                              </p:par>
                            </p:childTnLst>
                          </p:cTn>
                        </p:par>
                        <p:par>
                          <p:cTn id="230" fill="hold">
                            <p:stCondLst>
                              <p:cond delay="500"/>
                            </p:stCondLst>
                            <p:childTnLst>
                              <p:par>
                                <p:cTn id="231" presetID="22" presetClass="entr" presetSubtype="2" fill="hold" grpId="0" nodeType="afterEffect">
                                  <p:stCondLst>
                                    <p:cond delay="0"/>
                                  </p:stCondLst>
                                  <p:childTnLst>
                                    <p:set>
                                      <p:cBhvr>
                                        <p:cTn id="232" dur="1" fill="hold">
                                          <p:stCondLst>
                                            <p:cond delay="0"/>
                                          </p:stCondLst>
                                        </p:cTn>
                                        <p:tgtEl>
                                          <p:spTgt spid="233"/>
                                        </p:tgtEl>
                                        <p:attrNameLst>
                                          <p:attrName>style.visibility</p:attrName>
                                        </p:attrNameLst>
                                      </p:cBhvr>
                                      <p:to>
                                        <p:strVal val="visible"/>
                                      </p:to>
                                    </p:set>
                                    <p:animEffect transition="in" filter="wipe(right)">
                                      <p:cBhvr>
                                        <p:cTn id="233" dur="500"/>
                                        <p:tgtEl>
                                          <p:spTgt spid="233"/>
                                        </p:tgtEl>
                                      </p:cBhvr>
                                    </p:animEffect>
                                  </p:childTnLst>
                                </p:cTn>
                              </p:par>
                            </p:childTnLst>
                          </p:cTn>
                        </p:par>
                        <p:par>
                          <p:cTn id="234" fill="hold">
                            <p:stCondLst>
                              <p:cond delay="1000"/>
                            </p:stCondLst>
                            <p:childTnLst>
                              <p:par>
                                <p:cTn id="235" presetID="22" presetClass="entr" presetSubtype="2" fill="hold" nodeType="afterEffect">
                                  <p:stCondLst>
                                    <p:cond delay="0"/>
                                  </p:stCondLst>
                                  <p:childTnLst>
                                    <p:set>
                                      <p:cBhvr>
                                        <p:cTn id="236" dur="1" fill="hold">
                                          <p:stCondLst>
                                            <p:cond delay="0"/>
                                          </p:stCondLst>
                                        </p:cTn>
                                        <p:tgtEl>
                                          <p:spTgt spid="234"/>
                                        </p:tgtEl>
                                        <p:attrNameLst>
                                          <p:attrName>style.visibility</p:attrName>
                                        </p:attrNameLst>
                                      </p:cBhvr>
                                      <p:to>
                                        <p:strVal val="visible"/>
                                      </p:to>
                                    </p:set>
                                    <p:animEffect transition="in" filter="wipe(right)">
                                      <p:cBhvr>
                                        <p:cTn id="237" dur="500"/>
                                        <p:tgtEl>
                                          <p:spTgt spid="234"/>
                                        </p:tgtEl>
                                      </p:cBhvr>
                                    </p:animEffect>
                                  </p:childTnLst>
                                </p:cTn>
                              </p:par>
                            </p:childTnLst>
                          </p:cTn>
                        </p:par>
                        <p:par>
                          <p:cTn id="238" fill="hold">
                            <p:stCondLst>
                              <p:cond delay="1500"/>
                            </p:stCondLst>
                            <p:childTnLst>
                              <p:par>
                                <p:cTn id="239" presetID="1" presetClass="entr" presetSubtype="0" fill="hold" nodeType="afterEffect">
                                  <p:stCondLst>
                                    <p:cond delay="0"/>
                                  </p:stCondLst>
                                  <p:childTnLst>
                                    <p:set>
                                      <p:cBhvr>
                                        <p:cTn id="240" dur="1" fill="hold">
                                          <p:stCondLst>
                                            <p:cond delay="0"/>
                                          </p:stCondLst>
                                        </p:cTn>
                                        <p:tgtEl>
                                          <p:spTgt spid="230"/>
                                        </p:tgtEl>
                                        <p:attrNameLst>
                                          <p:attrName>style.visibility</p:attrName>
                                        </p:attrNameLst>
                                      </p:cBhvr>
                                      <p:to>
                                        <p:strVal val="visible"/>
                                      </p:to>
                                    </p:set>
                                  </p:childTnLst>
                                </p:cTn>
                              </p:par>
                            </p:childTnLst>
                          </p:cTn>
                        </p:par>
                        <p:par>
                          <p:cTn id="241" fill="hold">
                            <p:stCondLst>
                              <p:cond delay="1500"/>
                            </p:stCondLst>
                            <p:childTnLst>
                              <p:par>
                                <p:cTn id="242" presetID="32" presetClass="emph" presetSubtype="0" fill="hold" nodeType="afterEffect">
                                  <p:stCondLst>
                                    <p:cond delay="0"/>
                                  </p:stCondLst>
                                  <p:childTnLst>
                                    <p:animRot by="120000">
                                      <p:cBhvr>
                                        <p:cTn id="243" dur="100" fill="hold">
                                          <p:stCondLst>
                                            <p:cond delay="0"/>
                                          </p:stCondLst>
                                        </p:cTn>
                                        <p:tgtEl>
                                          <p:spTgt spid="230"/>
                                        </p:tgtEl>
                                        <p:attrNameLst>
                                          <p:attrName>r</p:attrName>
                                        </p:attrNameLst>
                                      </p:cBhvr>
                                    </p:animRot>
                                    <p:animRot by="-240000">
                                      <p:cBhvr>
                                        <p:cTn id="244" dur="200" fill="hold">
                                          <p:stCondLst>
                                            <p:cond delay="200"/>
                                          </p:stCondLst>
                                        </p:cTn>
                                        <p:tgtEl>
                                          <p:spTgt spid="230"/>
                                        </p:tgtEl>
                                        <p:attrNameLst>
                                          <p:attrName>r</p:attrName>
                                        </p:attrNameLst>
                                      </p:cBhvr>
                                    </p:animRot>
                                    <p:animRot by="240000">
                                      <p:cBhvr>
                                        <p:cTn id="245" dur="200" fill="hold">
                                          <p:stCondLst>
                                            <p:cond delay="400"/>
                                          </p:stCondLst>
                                        </p:cTn>
                                        <p:tgtEl>
                                          <p:spTgt spid="230"/>
                                        </p:tgtEl>
                                        <p:attrNameLst>
                                          <p:attrName>r</p:attrName>
                                        </p:attrNameLst>
                                      </p:cBhvr>
                                    </p:animRot>
                                    <p:animRot by="-240000">
                                      <p:cBhvr>
                                        <p:cTn id="246" dur="200" fill="hold">
                                          <p:stCondLst>
                                            <p:cond delay="600"/>
                                          </p:stCondLst>
                                        </p:cTn>
                                        <p:tgtEl>
                                          <p:spTgt spid="230"/>
                                        </p:tgtEl>
                                        <p:attrNameLst>
                                          <p:attrName>r</p:attrName>
                                        </p:attrNameLst>
                                      </p:cBhvr>
                                    </p:animRot>
                                    <p:animRot by="120000">
                                      <p:cBhvr>
                                        <p:cTn id="247" dur="200" fill="hold">
                                          <p:stCondLst>
                                            <p:cond delay="800"/>
                                          </p:stCondLst>
                                        </p:cTn>
                                        <p:tgtEl>
                                          <p:spTgt spid="230"/>
                                        </p:tgtEl>
                                        <p:attrNameLst>
                                          <p:attrName>r</p:attrName>
                                        </p:attrNameLst>
                                      </p:cBhvr>
                                    </p:animRot>
                                  </p:childTnLst>
                                </p:cTn>
                              </p:par>
                            </p:childTnLst>
                          </p:cTn>
                        </p:par>
                        <p:par>
                          <p:cTn id="248" fill="hold">
                            <p:stCondLst>
                              <p:cond delay="2500"/>
                            </p:stCondLst>
                            <p:childTnLst>
                              <p:par>
                                <p:cTn id="249" presetID="22" presetClass="entr" presetSubtype="2" fill="hold" nodeType="afterEffect">
                                  <p:stCondLst>
                                    <p:cond delay="0"/>
                                  </p:stCondLst>
                                  <p:childTnLst>
                                    <p:set>
                                      <p:cBhvr>
                                        <p:cTn id="250" dur="1" fill="hold">
                                          <p:stCondLst>
                                            <p:cond delay="0"/>
                                          </p:stCondLst>
                                        </p:cTn>
                                        <p:tgtEl>
                                          <p:spTgt spid="235"/>
                                        </p:tgtEl>
                                        <p:attrNameLst>
                                          <p:attrName>style.visibility</p:attrName>
                                        </p:attrNameLst>
                                      </p:cBhvr>
                                      <p:to>
                                        <p:strVal val="visible"/>
                                      </p:to>
                                    </p:set>
                                    <p:animEffect transition="in" filter="wipe(right)">
                                      <p:cBhvr>
                                        <p:cTn id="251" dur="500"/>
                                        <p:tgtEl>
                                          <p:spTgt spid="235"/>
                                        </p:tgtEl>
                                      </p:cBhvr>
                                    </p:animEffect>
                                  </p:childTnLst>
                                </p:cTn>
                              </p:par>
                            </p:childTnLst>
                          </p:cTn>
                        </p:par>
                        <p:par>
                          <p:cTn id="252" fill="hold">
                            <p:stCondLst>
                              <p:cond delay="3000"/>
                            </p:stCondLst>
                            <p:childTnLst>
                              <p:par>
                                <p:cTn id="253" presetID="22" presetClass="entr" presetSubtype="2" fill="hold" grpId="0" nodeType="afterEffect">
                                  <p:stCondLst>
                                    <p:cond delay="0"/>
                                  </p:stCondLst>
                                  <p:childTnLst>
                                    <p:set>
                                      <p:cBhvr>
                                        <p:cTn id="254" dur="1" fill="hold">
                                          <p:stCondLst>
                                            <p:cond delay="0"/>
                                          </p:stCondLst>
                                        </p:cTn>
                                        <p:tgtEl>
                                          <p:spTgt spid="246"/>
                                        </p:tgtEl>
                                        <p:attrNameLst>
                                          <p:attrName>style.visibility</p:attrName>
                                        </p:attrNameLst>
                                      </p:cBhvr>
                                      <p:to>
                                        <p:strVal val="visible"/>
                                      </p:to>
                                    </p:set>
                                    <p:animEffect transition="in" filter="wipe(right)">
                                      <p:cBhvr>
                                        <p:cTn id="255" dur="2000"/>
                                        <p:tgtEl>
                                          <p:spTgt spid="246"/>
                                        </p:tgtEl>
                                      </p:cBhvr>
                                    </p:animEffect>
                                  </p:childTnLst>
                                </p:cTn>
                              </p:par>
                            </p:childTnLst>
                          </p:cTn>
                        </p:par>
                        <p:par>
                          <p:cTn id="256" fill="hold">
                            <p:stCondLst>
                              <p:cond delay="5000"/>
                            </p:stCondLst>
                            <p:childTnLst>
                              <p:par>
                                <p:cTn id="257" presetID="22" presetClass="entr" presetSubtype="2" fill="hold" nodeType="afterEffect">
                                  <p:stCondLst>
                                    <p:cond delay="0"/>
                                  </p:stCondLst>
                                  <p:childTnLst>
                                    <p:set>
                                      <p:cBhvr>
                                        <p:cTn id="258" dur="1" fill="hold">
                                          <p:stCondLst>
                                            <p:cond delay="0"/>
                                          </p:stCondLst>
                                        </p:cTn>
                                        <p:tgtEl>
                                          <p:spTgt spid="247"/>
                                        </p:tgtEl>
                                        <p:attrNameLst>
                                          <p:attrName>style.visibility</p:attrName>
                                        </p:attrNameLst>
                                      </p:cBhvr>
                                      <p:to>
                                        <p:strVal val="visible"/>
                                      </p:to>
                                    </p:set>
                                    <p:animEffect transition="in" filter="wipe(right)">
                                      <p:cBhvr>
                                        <p:cTn id="259" dur="500"/>
                                        <p:tgtEl>
                                          <p:spTgt spid="247"/>
                                        </p:tgtEl>
                                      </p:cBhvr>
                                    </p:animEffect>
                                  </p:childTnLst>
                                </p:cTn>
                              </p:par>
                            </p:childTnLst>
                          </p:cTn>
                        </p:par>
                        <p:par>
                          <p:cTn id="260" fill="hold">
                            <p:stCondLst>
                              <p:cond delay="5500"/>
                            </p:stCondLst>
                            <p:childTnLst>
                              <p:par>
                                <p:cTn id="261" presetID="32" presetClass="emph" presetSubtype="0" fill="hold" nodeType="afterEffect">
                                  <p:stCondLst>
                                    <p:cond delay="0"/>
                                  </p:stCondLst>
                                  <p:childTnLst>
                                    <p:animRot by="120000">
                                      <p:cBhvr>
                                        <p:cTn id="262" dur="100" fill="hold">
                                          <p:stCondLst>
                                            <p:cond delay="0"/>
                                          </p:stCondLst>
                                        </p:cTn>
                                        <p:tgtEl>
                                          <p:spTgt spid="12"/>
                                        </p:tgtEl>
                                        <p:attrNameLst>
                                          <p:attrName>r</p:attrName>
                                        </p:attrNameLst>
                                      </p:cBhvr>
                                    </p:animRot>
                                    <p:animRot by="-240000">
                                      <p:cBhvr>
                                        <p:cTn id="263" dur="200" fill="hold">
                                          <p:stCondLst>
                                            <p:cond delay="200"/>
                                          </p:stCondLst>
                                        </p:cTn>
                                        <p:tgtEl>
                                          <p:spTgt spid="12"/>
                                        </p:tgtEl>
                                        <p:attrNameLst>
                                          <p:attrName>r</p:attrName>
                                        </p:attrNameLst>
                                      </p:cBhvr>
                                    </p:animRot>
                                    <p:animRot by="240000">
                                      <p:cBhvr>
                                        <p:cTn id="264" dur="200" fill="hold">
                                          <p:stCondLst>
                                            <p:cond delay="400"/>
                                          </p:stCondLst>
                                        </p:cTn>
                                        <p:tgtEl>
                                          <p:spTgt spid="12"/>
                                        </p:tgtEl>
                                        <p:attrNameLst>
                                          <p:attrName>r</p:attrName>
                                        </p:attrNameLst>
                                      </p:cBhvr>
                                    </p:animRot>
                                    <p:animRot by="-240000">
                                      <p:cBhvr>
                                        <p:cTn id="265" dur="200" fill="hold">
                                          <p:stCondLst>
                                            <p:cond delay="600"/>
                                          </p:stCondLst>
                                        </p:cTn>
                                        <p:tgtEl>
                                          <p:spTgt spid="12"/>
                                        </p:tgtEl>
                                        <p:attrNameLst>
                                          <p:attrName>r</p:attrName>
                                        </p:attrNameLst>
                                      </p:cBhvr>
                                    </p:animRot>
                                    <p:animRot by="120000">
                                      <p:cBhvr>
                                        <p:cTn id="266" dur="200" fill="hold">
                                          <p:stCondLst>
                                            <p:cond delay="800"/>
                                          </p:stCondLst>
                                        </p:cTn>
                                        <p:tgtEl>
                                          <p:spTgt spid="12"/>
                                        </p:tgtEl>
                                        <p:attrNameLst>
                                          <p:attrName>r</p:attrName>
                                        </p:attrNameLst>
                                      </p:cBhvr>
                                    </p:animRot>
                                  </p:childTnLst>
                                </p:cTn>
                              </p:par>
                            </p:childTnLst>
                          </p:cTn>
                        </p:par>
                      </p:childTnLst>
                    </p:cTn>
                  </p:par>
                  <p:par>
                    <p:cTn id="267" fill="hold">
                      <p:stCondLst>
                        <p:cond delay="indefinite"/>
                      </p:stCondLst>
                      <p:childTnLst>
                        <p:par>
                          <p:cTn id="268" fill="hold">
                            <p:stCondLst>
                              <p:cond delay="0"/>
                            </p:stCondLst>
                            <p:childTnLst>
                              <p:par>
                                <p:cTn id="269" presetID="22" presetClass="entr" presetSubtype="2" fill="hold" nodeType="clickEffect">
                                  <p:stCondLst>
                                    <p:cond delay="0"/>
                                  </p:stCondLst>
                                  <p:childTnLst>
                                    <p:set>
                                      <p:cBhvr>
                                        <p:cTn id="270" dur="1" fill="hold">
                                          <p:stCondLst>
                                            <p:cond delay="0"/>
                                          </p:stCondLst>
                                        </p:cTn>
                                        <p:tgtEl>
                                          <p:spTgt spid="262"/>
                                        </p:tgtEl>
                                        <p:attrNameLst>
                                          <p:attrName>style.visibility</p:attrName>
                                        </p:attrNameLst>
                                      </p:cBhvr>
                                      <p:to>
                                        <p:strVal val="visible"/>
                                      </p:to>
                                    </p:set>
                                    <p:animEffect transition="in" filter="wipe(right)">
                                      <p:cBhvr>
                                        <p:cTn id="271" dur="500"/>
                                        <p:tgtEl>
                                          <p:spTgt spid="262"/>
                                        </p:tgtEl>
                                      </p:cBhvr>
                                    </p:animEffect>
                                  </p:childTnLst>
                                </p:cTn>
                              </p:par>
                            </p:childTnLst>
                          </p:cTn>
                        </p:par>
                        <p:par>
                          <p:cTn id="272" fill="hold">
                            <p:stCondLst>
                              <p:cond delay="500"/>
                            </p:stCondLst>
                            <p:childTnLst>
                              <p:par>
                                <p:cTn id="273" presetID="1" presetClass="entr" presetSubtype="0" fill="hold" grpId="0" nodeType="afterEffect">
                                  <p:stCondLst>
                                    <p:cond delay="0"/>
                                  </p:stCondLst>
                                  <p:childTnLst>
                                    <p:set>
                                      <p:cBhvr>
                                        <p:cTn id="274" dur="1" fill="hold">
                                          <p:stCondLst>
                                            <p:cond delay="0"/>
                                          </p:stCondLst>
                                        </p:cTn>
                                        <p:tgtEl>
                                          <p:spTgt spid="264"/>
                                        </p:tgtEl>
                                        <p:attrNameLst>
                                          <p:attrName>style.visibility</p:attrName>
                                        </p:attrNameLst>
                                      </p:cBhvr>
                                      <p:to>
                                        <p:strVal val="visible"/>
                                      </p:to>
                                    </p:set>
                                  </p:childTnLst>
                                </p:cTn>
                              </p:par>
                            </p:childTnLst>
                          </p:cTn>
                        </p:par>
                        <p:par>
                          <p:cTn id="275" fill="hold">
                            <p:stCondLst>
                              <p:cond delay="500"/>
                            </p:stCondLst>
                            <p:childTnLst>
                              <p:par>
                                <p:cTn id="276" presetID="22" presetClass="entr" presetSubtype="4" fill="hold" nodeType="afterEffect">
                                  <p:stCondLst>
                                    <p:cond delay="0"/>
                                  </p:stCondLst>
                                  <p:childTnLst>
                                    <p:set>
                                      <p:cBhvr>
                                        <p:cTn id="277" dur="1" fill="hold">
                                          <p:stCondLst>
                                            <p:cond delay="0"/>
                                          </p:stCondLst>
                                        </p:cTn>
                                        <p:tgtEl>
                                          <p:spTgt spid="268"/>
                                        </p:tgtEl>
                                        <p:attrNameLst>
                                          <p:attrName>style.visibility</p:attrName>
                                        </p:attrNameLst>
                                      </p:cBhvr>
                                      <p:to>
                                        <p:strVal val="visible"/>
                                      </p:to>
                                    </p:set>
                                    <p:animEffect transition="in" filter="wipe(down)">
                                      <p:cBhvr>
                                        <p:cTn id="278" dur="500"/>
                                        <p:tgtEl>
                                          <p:spTgt spid="268"/>
                                        </p:tgtEl>
                                      </p:cBhvr>
                                    </p:animEffect>
                                  </p:childTnLst>
                                </p:cTn>
                              </p:par>
                            </p:childTnLst>
                          </p:cTn>
                        </p:par>
                        <p:par>
                          <p:cTn id="279" fill="hold">
                            <p:stCondLst>
                              <p:cond delay="1000"/>
                            </p:stCondLst>
                            <p:childTnLst>
                              <p:par>
                                <p:cTn id="280" presetID="32" presetClass="emph" presetSubtype="0" fill="hold" nodeType="afterEffect">
                                  <p:stCondLst>
                                    <p:cond delay="0"/>
                                  </p:stCondLst>
                                  <p:childTnLst>
                                    <p:animRot by="120000">
                                      <p:cBhvr>
                                        <p:cTn id="281" dur="100" fill="hold">
                                          <p:stCondLst>
                                            <p:cond delay="0"/>
                                          </p:stCondLst>
                                        </p:cTn>
                                        <p:tgtEl>
                                          <p:spTgt spid="12"/>
                                        </p:tgtEl>
                                        <p:attrNameLst>
                                          <p:attrName>r</p:attrName>
                                        </p:attrNameLst>
                                      </p:cBhvr>
                                    </p:animRot>
                                    <p:animRot by="-240000">
                                      <p:cBhvr>
                                        <p:cTn id="282" dur="200" fill="hold">
                                          <p:stCondLst>
                                            <p:cond delay="200"/>
                                          </p:stCondLst>
                                        </p:cTn>
                                        <p:tgtEl>
                                          <p:spTgt spid="12"/>
                                        </p:tgtEl>
                                        <p:attrNameLst>
                                          <p:attrName>r</p:attrName>
                                        </p:attrNameLst>
                                      </p:cBhvr>
                                    </p:animRot>
                                    <p:animRot by="240000">
                                      <p:cBhvr>
                                        <p:cTn id="283" dur="200" fill="hold">
                                          <p:stCondLst>
                                            <p:cond delay="400"/>
                                          </p:stCondLst>
                                        </p:cTn>
                                        <p:tgtEl>
                                          <p:spTgt spid="12"/>
                                        </p:tgtEl>
                                        <p:attrNameLst>
                                          <p:attrName>r</p:attrName>
                                        </p:attrNameLst>
                                      </p:cBhvr>
                                    </p:animRot>
                                    <p:animRot by="-240000">
                                      <p:cBhvr>
                                        <p:cTn id="284" dur="200" fill="hold">
                                          <p:stCondLst>
                                            <p:cond delay="600"/>
                                          </p:stCondLst>
                                        </p:cTn>
                                        <p:tgtEl>
                                          <p:spTgt spid="12"/>
                                        </p:tgtEl>
                                        <p:attrNameLst>
                                          <p:attrName>r</p:attrName>
                                        </p:attrNameLst>
                                      </p:cBhvr>
                                    </p:animRot>
                                    <p:animRot by="120000">
                                      <p:cBhvr>
                                        <p:cTn id="285" dur="200" fill="hold">
                                          <p:stCondLst>
                                            <p:cond delay="80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51" grpId="0"/>
      <p:bldP spid="51" grpId="1"/>
      <p:bldP spid="52" grpId="0"/>
      <p:bldP spid="75" grpId="0"/>
      <p:bldP spid="89" grpId="0"/>
      <p:bldP spid="149" grpId="0"/>
      <p:bldP spid="154" grpId="0"/>
      <p:bldP spid="233" grpId="0"/>
      <p:bldP spid="246" grpId="0"/>
      <p:bldP spid="264" grpId="0"/>
      <p:bldP spid="28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0286F7-B184-4DE1-8FE8-EA6953B86EB1}"/>
              </a:ext>
            </a:extLst>
          </p:cNvPr>
          <p:cNvSpPr>
            <a:spLocks noGrp="1"/>
          </p:cNvSpPr>
          <p:nvPr>
            <p:ph idx="1"/>
          </p:nvPr>
        </p:nvSpPr>
        <p:spPr>
          <a:xfrm>
            <a:off x="838200" y="2759755"/>
            <a:ext cx="10515600" cy="1338489"/>
          </a:xfrm>
        </p:spPr>
        <p:txBody>
          <a:bodyPr>
            <a:normAutofit/>
          </a:bodyPr>
          <a:lstStyle/>
          <a:p>
            <a:pPr marL="0" indent="0" algn="ctr">
              <a:buNone/>
            </a:pPr>
            <a:r>
              <a:rPr lang="en-IN" sz="4800" dirty="0"/>
              <a:t>Thank You</a:t>
            </a:r>
          </a:p>
        </p:txBody>
      </p:sp>
    </p:spTree>
    <p:extLst>
      <p:ext uri="{BB962C8B-B14F-4D97-AF65-F5344CB8AC3E}">
        <p14:creationId xmlns:p14="http://schemas.microsoft.com/office/powerpoint/2010/main" val="1475992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8481C45-C0F3-441D-B463-EE7F7D79943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69360" y1="18824" x2="69360" y2="18824"/>
                        <a14:foregroundMark x1="50505" y1="56471" x2="50505" y2="56471"/>
                      </a14:backgroundRemoval>
                    </a14:imgEffect>
                  </a14:imgLayer>
                </a14:imgProps>
              </a:ext>
              <a:ext uri="{28A0092B-C50C-407E-A947-70E740481C1C}">
                <a14:useLocalDpi xmlns:a14="http://schemas.microsoft.com/office/drawing/2010/main" val="0"/>
              </a:ext>
            </a:extLst>
          </a:blip>
          <a:stretch>
            <a:fillRect/>
          </a:stretch>
        </p:blipFill>
        <p:spPr>
          <a:xfrm>
            <a:off x="4731964" y="2597778"/>
            <a:ext cx="2609984" cy="1493930"/>
          </a:xfrm>
          <a:prstGeom prst="rect">
            <a:avLst/>
          </a:prstGeom>
        </p:spPr>
      </p:pic>
      <p:pic>
        <p:nvPicPr>
          <p:cNvPr id="9" name="Picture 8">
            <a:extLst>
              <a:ext uri="{FF2B5EF4-FFF2-40B4-BE49-F238E27FC236}">
                <a16:creationId xmlns:a16="http://schemas.microsoft.com/office/drawing/2014/main" id="{EBB1014A-3EE1-4F8E-A3CA-43867B9ECD8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71284" y1="57310" x2="71284" y2="57310"/>
                        <a14:foregroundMark x1="48311" y1="11696" x2="48311" y2="11696"/>
                        <a14:foregroundMark x1="46284" y1="87719" x2="46284" y2="87719"/>
                        <a14:foregroundMark x1="50338" y1="50292" x2="50338" y2="50292"/>
                        <a14:foregroundMark x1="52365" y1="88889" x2="52365" y2="88889"/>
                        <a14:foregroundMark x1="44257" y1="16374" x2="44257" y2="16374"/>
                        <a14:foregroundMark x1="51014" y1="14035" x2="51014" y2="14035"/>
                      </a14:backgroundRemoval>
                    </a14:imgEffect>
                  </a14:imgLayer>
                </a14:imgProps>
              </a:ext>
              <a:ext uri="{28A0092B-C50C-407E-A947-70E740481C1C}">
                <a14:useLocalDpi xmlns:a14="http://schemas.microsoft.com/office/drawing/2010/main" val="0"/>
              </a:ext>
            </a:extLst>
          </a:blip>
          <a:stretch>
            <a:fillRect/>
          </a:stretch>
        </p:blipFill>
        <p:spPr>
          <a:xfrm>
            <a:off x="9453147" y="3726252"/>
            <a:ext cx="2328540" cy="1345204"/>
          </a:xfrm>
          <a:prstGeom prst="rect">
            <a:avLst/>
          </a:prstGeom>
        </p:spPr>
      </p:pic>
      <p:pic>
        <p:nvPicPr>
          <p:cNvPr id="11" name="Picture 10">
            <a:extLst>
              <a:ext uri="{FF2B5EF4-FFF2-40B4-BE49-F238E27FC236}">
                <a16:creationId xmlns:a16="http://schemas.microsoft.com/office/drawing/2014/main" id="{05EAFFAE-1FC3-47E4-8AAC-5CA33EA4114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38851" y1="45614" x2="38851" y2="45614"/>
                      </a14:backgroundRemoval>
                    </a14:imgEffect>
                  </a14:imgLayer>
                </a14:imgProps>
              </a:ext>
              <a:ext uri="{28A0092B-C50C-407E-A947-70E740481C1C}">
                <a14:useLocalDpi xmlns:a14="http://schemas.microsoft.com/office/drawing/2010/main" val="0"/>
              </a:ext>
            </a:extLst>
          </a:blip>
          <a:stretch>
            <a:fillRect/>
          </a:stretch>
        </p:blipFill>
        <p:spPr>
          <a:xfrm>
            <a:off x="1739246" y="4702987"/>
            <a:ext cx="2944014" cy="1700765"/>
          </a:xfrm>
          <a:prstGeom prst="rect">
            <a:avLst/>
          </a:prstGeom>
        </p:spPr>
      </p:pic>
      <p:pic>
        <p:nvPicPr>
          <p:cNvPr id="13" name="Picture 12" descr="A close up of a device&#10;&#10;Description automatically generated">
            <a:extLst>
              <a:ext uri="{FF2B5EF4-FFF2-40B4-BE49-F238E27FC236}">
                <a16:creationId xmlns:a16="http://schemas.microsoft.com/office/drawing/2014/main" id="{15F9179B-06C7-4384-898A-9838CA87283C}"/>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290" b="88525" l="2545" r="97455">
                        <a14:foregroundMark x1="6182" y1="66120" x2="6182" y2="66120"/>
                        <a14:foregroundMark x1="93455" y1="69399" x2="93455" y2="69399"/>
                        <a14:foregroundMark x1="97818" y1="74863" x2="97818" y2="74863"/>
                        <a14:foregroundMark x1="2545" y1="37705" x2="2545" y2="37705"/>
                        <a14:foregroundMark x1="37455" y1="50820" x2="37455" y2="50820"/>
                        <a14:foregroundMark x1="53455" y1="51913" x2="53455" y2="51913"/>
                      </a14:backgroundRemoval>
                    </a14:imgEffect>
                  </a14:imgLayer>
                </a14:imgProps>
              </a:ext>
              <a:ext uri="{28A0092B-C50C-407E-A947-70E740481C1C}">
                <a14:useLocalDpi xmlns:a14="http://schemas.microsoft.com/office/drawing/2010/main" val="0"/>
              </a:ext>
            </a:extLst>
          </a:blip>
          <a:stretch>
            <a:fillRect/>
          </a:stretch>
        </p:blipFill>
        <p:spPr>
          <a:xfrm>
            <a:off x="8190866" y="1788567"/>
            <a:ext cx="2237896" cy="1489218"/>
          </a:xfrm>
          <a:prstGeom prst="rect">
            <a:avLst/>
          </a:prstGeom>
        </p:spPr>
      </p:pic>
      <p:pic>
        <p:nvPicPr>
          <p:cNvPr id="15" name="Picture 14">
            <a:extLst>
              <a:ext uri="{FF2B5EF4-FFF2-40B4-BE49-F238E27FC236}">
                <a16:creationId xmlns:a16="http://schemas.microsoft.com/office/drawing/2014/main" id="{BAB88BE5-53B9-491B-8E78-9086700E3E23}"/>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5129938" y="4763056"/>
            <a:ext cx="1932124" cy="1343150"/>
          </a:xfrm>
          <a:prstGeom prst="rect">
            <a:avLst/>
          </a:prstGeom>
        </p:spPr>
      </p:pic>
      <p:pic>
        <p:nvPicPr>
          <p:cNvPr id="19" name="Picture 18">
            <a:extLst>
              <a:ext uri="{FF2B5EF4-FFF2-40B4-BE49-F238E27FC236}">
                <a16:creationId xmlns:a16="http://schemas.microsoft.com/office/drawing/2014/main" id="{4FEED6EF-98C4-4A0A-808D-4A9959408BE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54350" y="2909636"/>
            <a:ext cx="1489218" cy="1489218"/>
          </a:xfrm>
          <a:prstGeom prst="rect">
            <a:avLst/>
          </a:prstGeom>
        </p:spPr>
      </p:pic>
      <p:pic>
        <p:nvPicPr>
          <p:cNvPr id="21" name="Picture 20" descr="A close up of a logo&#10;&#10;Description automatically generated">
            <a:extLst>
              <a:ext uri="{FF2B5EF4-FFF2-40B4-BE49-F238E27FC236}">
                <a16:creationId xmlns:a16="http://schemas.microsoft.com/office/drawing/2014/main" id="{B52097C5-3C4E-4F40-8FDB-6C2F5D6CD895}"/>
              </a:ext>
            </a:extLst>
          </p:cNvPr>
          <p:cNvPicPr>
            <a:picLocks noChangeAspect="1"/>
          </p:cNvPicPr>
          <p:nvPr/>
        </p:nvPicPr>
        <p:blipFill>
          <a:blip r:embed="rId13">
            <a:extLst>
              <a:ext uri="{BEBA8EAE-BF5A-486C-A8C5-ECC9F3942E4B}">
                <a14:imgProps xmlns:a14="http://schemas.microsoft.com/office/drawing/2010/main">
                  <a14:imgLayer r:embed="rId14">
                    <a14:imgEffect>
                      <a14:backgroundRemoval t="10000" b="90000" l="10000" r="90000">
                        <a14:foregroundMark x1="29618" y1="26250" x2="29618" y2="26250"/>
                        <a14:foregroundMark x1="40446" y1="28750" x2="40446" y2="28750"/>
                        <a14:foregroundMark x1="51274" y1="35000" x2="51274" y2="35000"/>
                        <a14:foregroundMark x1="60191" y1="35000" x2="60191" y2="35000"/>
                      </a14:backgroundRemoval>
                    </a14:imgEffect>
                  </a14:imgLayer>
                </a14:imgProps>
              </a:ext>
              <a:ext uri="{28A0092B-C50C-407E-A947-70E740481C1C}">
                <a14:useLocalDpi xmlns:a14="http://schemas.microsoft.com/office/drawing/2010/main" val="0"/>
              </a:ext>
            </a:extLst>
          </a:blip>
          <a:stretch>
            <a:fillRect/>
          </a:stretch>
        </p:blipFill>
        <p:spPr>
          <a:xfrm>
            <a:off x="7726419" y="5273543"/>
            <a:ext cx="3109496" cy="1584457"/>
          </a:xfrm>
          <a:prstGeom prst="rect">
            <a:avLst/>
          </a:prstGeom>
        </p:spPr>
      </p:pic>
      <p:pic>
        <p:nvPicPr>
          <p:cNvPr id="23" name="Picture 22">
            <a:extLst>
              <a:ext uri="{FF2B5EF4-FFF2-40B4-BE49-F238E27FC236}">
                <a16:creationId xmlns:a16="http://schemas.microsoft.com/office/drawing/2014/main" id="{9DB9008B-DC32-4B16-A251-6983488CE297}"/>
              </a:ext>
            </a:extLst>
          </p:cNvPr>
          <p:cNvPicPr>
            <a:picLocks noChangeAspect="1"/>
          </p:cNvPicPr>
          <p:nvPr/>
        </p:nvPicPr>
        <p:blipFill>
          <a:blip r:embed="rId15">
            <a:extLst>
              <a:ext uri="{BEBA8EAE-BF5A-486C-A8C5-ECC9F3942E4B}">
                <a14:imgProps xmlns:a14="http://schemas.microsoft.com/office/drawing/2010/main">
                  <a14:imgLayer r:embed="rId16">
                    <a14:imgEffect>
                      <a14:backgroundRemoval t="7556" b="92000" l="6667" r="93778">
                        <a14:foregroundMark x1="43556" y1="7556" x2="43556" y2="7556"/>
                        <a14:foregroundMark x1="94222" y1="42222" x2="94222" y2="42222"/>
                        <a14:foregroundMark x1="51556" y1="90222" x2="51556" y2="90222"/>
                        <a14:foregroundMark x1="7111" y1="50222" x2="7111" y2="50222"/>
                        <a14:foregroundMark x1="52444" y1="92000" x2="52444" y2="92000"/>
                      </a14:backgroundRemoval>
                    </a14:imgEffect>
                  </a14:imgLayer>
                </a14:imgProps>
              </a:ext>
              <a:ext uri="{28A0092B-C50C-407E-A947-70E740481C1C}">
                <a14:useLocalDpi xmlns:a14="http://schemas.microsoft.com/office/drawing/2010/main" val="0"/>
              </a:ext>
            </a:extLst>
          </a:blip>
          <a:stretch>
            <a:fillRect/>
          </a:stretch>
        </p:blipFill>
        <p:spPr>
          <a:xfrm>
            <a:off x="57996" y="-27628"/>
            <a:ext cx="2143125" cy="2143125"/>
          </a:xfrm>
          <a:prstGeom prst="rect">
            <a:avLst/>
          </a:prstGeom>
        </p:spPr>
      </p:pic>
      <p:pic>
        <p:nvPicPr>
          <p:cNvPr id="25" name="Picture 24" descr="A picture containing scissors&#10;&#10;Description automatically generated">
            <a:extLst>
              <a:ext uri="{FF2B5EF4-FFF2-40B4-BE49-F238E27FC236}">
                <a16:creationId xmlns:a16="http://schemas.microsoft.com/office/drawing/2014/main" id="{557D11D0-0847-44EF-9019-3B4B1045CBAD}"/>
              </a:ext>
            </a:extLst>
          </p:cNvPr>
          <p:cNvPicPr>
            <a:picLocks noChangeAspect="1"/>
          </p:cNvPicPr>
          <p:nvPr/>
        </p:nvPicPr>
        <p:blipFill>
          <a:blip r:embed="rId17">
            <a:extLst>
              <a:ext uri="{BEBA8EAE-BF5A-486C-A8C5-ECC9F3942E4B}">
                <a14:imgProps xmlns:a14="http://schemas.microsoft.com/office/drawing/2010/main">
                  <a14:imgLayer r:embed="rId18">
                    <a14:imgEffect>
                      <a14:backgroundRemoval t="8187" b="89474" l="9459" r="89865">
                        <a14:foregroundMark x1="40541" y1="52632" x2="40541" y2="52632"/>
                        <a14:foregroundMark x1="60135" y1="52632" x2="60135" y2="52632"/>
                        <a14:foregroundMark x1="53378" y1="74854" x2="53378" y2="74854"/>
                        <a14:foregroundMark x1="56081" y1="90058" x2="56081" y2="90058"/>
                        <a14:foregroundMark x1="66216" y1="8187" x2="66216" y2="8187"/>
                      </a14:backgroundRemoval>
                    </a14:imgEffect>
                  </a14:imgLayer>
                </a14:imgProps>
              </a:ext>
              <a:ext uri="{28A0092B-C50C-407E-A947-70E740481C1C}">
                <a14:useLocalDpi xmlns:a14="http://schemas.microsoft.com/office/drawing/2010/main" val="0"/>
              </a:ext>
            </a:extLst>
          </a:blip>
          <a:stretch>
            <a:fillRect/>
          </a:stretch>
        </p:blipFill>
        <p:spPr>
          <a:xfrm>
            <a:off x="3246308" y="581227"/>
            <a:ext cx="2328540" cy="1345204"/>
          </a:xfrm>
          <a:prstGeom prst="rect">
            <a:avLst/>
          </a:prstGeom>
        </p:spPr>
      </p:pic>
      <p:pic>
        <p:nvPicPr>
          <p:cNvPr id="27" name="Picture 26" descr="A close up of a logo&#10;&#10;Description automatically generated">
            <a:extLst>
              <a:ext uri="{FF2B5EF4-FFF2-40B4-BE49-F238E27FC236}">
                <a16:creationId xmlns:a16="http://schemas.microsoft.com/office/drawing/2014/main" id="{1BC82345-1F12-495D-AE5E-14F7A2971D9D}"/>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5830244" y="27508"/>
            <a:ext cx="2143125" cy="2143125"/>
          </a:xfrm>
          <a:prstGeom prst="rect">
            <a:avLst/>
          </a:prstGeom>
        </p:spPr>
      </p:pic>
      <p:pic>
        <p:nvPicPr>
          <p:cNvPr id="29" name="Picture 28">
            <a:extLst>
              <a:ext uri="{FF2B5EF4-FFF2-40B4-BE49-F238E27FC236}">
                <a16:creationId xmlns:a16="http://schemas.microsoft.com/office/drawing/2014/main" id="{3C82C91A-5EC3-4F59-9F7F-E8DDEB8577EC}"/>
              </a:ext>
            </a:extLst>
          </p:cNvPr>
          <p:cNvPicPr>
            <a:picLocks noChangeAspect="1"/>
          </p:cNvPicPr>
          <p:nvPr/>
        </p:nvPicPr>
        <p:blipFill>
          <a:blip r:embed="rId20">
            <a:extLst>
              <a:ext uri="{BEBA8EAE-BF5A-486C-A8C5-ECC9F3942E4B}">
                <a14:imgProps xmlns:a14="http://schemas.microsoft.com/office/drawing/2010/main">
                  <a14:imgLayer r:embed="rId21">
                    <a14:imgEffect>
                      <a14:backgroundRemoval t="10000" b="90000" l="10000" r="90000">
                        <a14:foregroundMark x1="59111" y1="50222" x2="59111" y2="50222"/>
                        <a14:backgroundMark x1="29778" y1="54667" x2="29778" y2="54667"/>
                        <a14:backgroundMark x1="51111" y1="32444" x2="51111" y2="32444"/>
                        <a14:backgroundMark x1="51111" y1="32444" x2="51111" y2="32444"/>
                      </a14:backgroundRemoval>
                    </a14:imgEffect>
                  </a14:imgLayer>
                </a14:imgProps>
              </a:ext>
              <a:ext uri="{28A0092B-C50C-407E-A947-70E740481C1C}">
                <a14:useLocalDpi xmlns:a14="http://schemas.microsoft.com/office/drawing/2010/main" val="0"/>
              </a:ext>
            </a:extLst>
          </a:blip>
          <a:stretch>
            <a:fillRect/>
          </a:stretch>
        </p:blipFill>
        <p:spPr>
          <a:xfrm>
            <a:off x="1739246" y="1342215"/>
            <a:ext cx="2143125" cy="2143125"/>
          </a:xfrm>
          <a:prstGeom prst="rect">
            <a:avLst/>
          </a:prstGeom>
        </p:spPr>
      </p:pic>
      <p:pic>
        <p:nvPicPr>
          <p:cNvPr id="31" name="Picture 30">
            <a:extLst>
              <a:ext uri="{FF2B5EF4-FFF2-40B4-BE49-F238E27FC236}">
                <a16:creationId xmlns:a16="http://schemas.microsoft.com/office/drawing/2014/main" id="{E339734A-7FA9-464F-99C4-64B940791C7E}"/>
              </a:ext>
            </a:extLst>
          </p:cNvPr>
          <p:cNvPicPr>
            <a:picLocks noChangeAspect="1"/>
          </p:cNvPicPr>
          <p:nvPr/>
        </p:nvPicPr>
        <p:blipFill>
          <a:blip r:embed="rId22">
            <a:extLst>
              <a:ext uri="{BEBA8EAE-BF5A-486C-A8C5-ECC9F3942E4B}">
                <a14:imgProps xmlns:a14="http://schemas.microsoft.com/office/drawing/2010/main">
                  <a14:imgLayer r:embed="rId23">
                    <a14:imgEffect>
                      <a14:backgroundRemoval t="4094" b="93567" l="9459" r="89865">
                        <a14:foregroundMark x1="47297" y1="39766" x2="47297" y2="39766"/>
                        <a14:foregroundMark x1="54392" y1="54386" x2="54392" y2="54386"/>
                        <a14:foregroundMark x1="54392" y1="54386" x2="54392" y2="54386"/>
                        <a14:foregroundMark x1="29392" y1="21637" x2="29392" y2="21637"/>
                        <a14:foregroundMark x1="52365" y1="4094" x2="52365" y2="4094"/>
                        <a14:foregroundMark x1="63514" y1="41520" x2="63514" y2="41520"/>
                        <a14:foregroundMark x1="62162" y1="62573" x2="62162" y2="62573"/>
                        <a14:foregroundMark x1="49324" y1="93567" x2="49324" y2="93567"/>
                      </a14:backgroundRemoval>
                    </a14:imgEffect>
                  </a14:imgLayer>
                </a14:imgProps>
              </a:ext>
              <a:ext uri="{28A0092B-C50C-407E-A947-70E740481C1C}">
                <a14:useLocalDpi xmlns:a14="http://schemas.microsoft.com/office/drawing/2010/main" val="0"/>
              </a:ext>
            </a:extLst>
          </a:blip>
          <a:stretch>
            <a:fillRect/>
          </a:stretch>
        </p:blipFill>
        <p:spPr>
          <a:xfrm>
            <a:off x="9557235" y="229548"/>
            <a:ext cx="2819400" cy="1628775"/>
          </a:xfrm>
          <a:prstGeom prst="rect">
            <a:avLst/>
          </a:prstGeom>
        </p:spPr>
      </p:pic>
      <p:pic>
        <p:nvPicPr>
          <p:cNvPr id="33" name="Picture 32" descr="A stop sign&#10;&#10;Description automatically generated">
            <a:extLst>
              <a:ext uri="{FF2B5EF4-FFF2-40B4-BE49-F238E27FC236}">
                <a16:creationId xmlns:a16="http://schemas.microsoft.com/office/drawing/2014/main" id="{B2608051-C1A3-4FFF-B851-04272D9896E9}"/>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29790" y="5192993"/>
            <a:ext cx="1490197" cy="1490197"/>
          </a:xfrm>
          <a:prstGeom prst="rect">
            <a:avLst/>
          </a:prstGeom>
        </p:spPr>
      </p:pic>
      <p:pic>
        <p:nvPicPr>
          <p:cNvPr id="35" name="Picture 34" descr="A close up of a sign&#10;&#10;Description automatically generated">
            <a:extLst>
              <a:ext uri="{FF2B5EF4-FFF2-40B4-BE49-F238E27FC236}">
                <a16:creationId xmlns:a16="http://schemas.microsoft.com/office/drawing/2014/main" id="{C11F2AE7-4393-4D10-9BE2-0000CBC6334C}"/>
              </a:ext>
            </a:extLst>
          </p:cNvPr>
          <p:cNvPicPr>
            <a:picLocks noChangeAspect="1"/>
          </p:cNvPicPr>
          <p:nvPr/>
        </p:nvPicPr>
        <p:blipFill>
          <a:blip r:embed="rId25">
            <a:extLst>
              <a:ext uri="{BEBA8EAE-BF5A-486C-A8C5-ECC9F3942E4B}">
                <a14:imgProps xmlns:a14="http://schemas.microsoft.com/office/drawing/2010/main">
                  <a14:imgLayer r:embed="rId26">
                    <a14:imgEffect>
                      <a14:backgroundRemoval t="9778" b="89778" l="3556" r="97778">
                        <a14:foregroundMark x1="8000" y1="61778" x2="8000" y2="61778"/>
                        <a14:foregroundMark x1="3556" y1="69778" x2="3556" y2="69778"/>
                        <a14:foregroundMark x1="93333" y1="66222" x2="93333" y2="66222"/>
                        <a14:foregroundMark x1="97778" y1="69778" x2="97778" y2="69778"/>
                      </a14:backgroundRemoval>
                    </a14:imgEffect>
                  </a14:imgLayer>
                </a14:imgProps>
              </a:ext>
              <a:ext uri="{28A0092B-C50C-407E-A947-70E740481C1C}">
                <a14:useLocalDpi xmlns:a14="http://schemas.microsoft.com/office/drawing/2010/main" val="0"/>
              </a:ext>
            </a:extLst>
          </a:blip>
          <a:stretch>
            <a:fillRect/>
          </a:stretch>
        </p:blipFill>
        <p:spPr>
          <a:xfrm>
            <a:off x="2932225" y="3080755"/>
            <a:ext cx="1584457" cy="1584457"/>
          </a:xfrm>
          <a:prstGeom prst="rect">
            <a:avLst/>
          </a:prstGeom>
        </p:spPr>
      </p:pic>
      <p:pic>
        <p:nvPicPr>
          <p:cNvPr id="37" name="Picture 36" descr="A close up of a sign&#10;&#10;Description automatically generated">
            <a:extLst>
              <a:ext uri="{FF2B5EF4-FFF2-40B4-BE49-F238E27FC236}">
                <a16:creationId xmlns:a16="http://schemas.microsoft.com/office/drawing/2014/main" id="{8D0676A8-CACD-46BB-BFE8-955CF6C68379}"/>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7955418" y="3654245"/>
            <a:ext cx="1489218" cy="1489218"/>
          </a:xfrm>
          <a:prstGeom prst="rect">
            <a:avLst/>
          </a:prstGeom>
        </p:spPr>
      </p:pic>
    </p:spTree>
    <p:extLst>
      <p:ext uri="{BB962C8B-B14F-4D97-AF65-F5344CB8AC3E}">
        <p14:creationId xmlns:p14="http://schemas.microsoft.com/office/powerpoint/2010/main" val="3384745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250" fill="hold"/>
                                        <p:tgtEl>
                                          <p:spTgt spid="31"/>
                                        </p:tgtEl>
                                        <p:attrNameLst>
                                          <p:attrName>ppt_w</p:attrName>
                                        </p:attrNameLst>
                                      </p:cBhvr>
                                      <p:tavLst>
                                        <p:tav tm="0">
                                          <p:val>
                                            <p:fltVal val="0"/>
                                          </p:val>
                                        </p:tav>
                                        <p:tav tm="100000">
                                          <p:val>
                                            <p:strVal val="#ppt_w"/>
                                          </p:val>
                                        </p:tav>
                                      </p:tavLst>
                                    </p:anim>
                                    <p:anim calcmode="lin" valueType="num">
                                      <p:cBhvr>
                                        <p:cTn id="8" dur="250" fill="hold"/>
                                        <p:tgtEl>
                                          <p:spTgt spid="31"/>
                                        </p:tgtEl>
                                        <p:attrNameLst>
                                          <p:attrName>ppt_h</p:attrName>
                                        </p:attrNameLst>
                                      </p:cBhvr>
                                      <p:tavLst>
                                        <p:tav tm="0">
                                          <p:val>
                                            <p:fltVal val="0"/>
                                          </p:val>
                                        </p:tav>
                                        <p:tav tm="100000">
                                          <p:val>
                                            <p:strVal val="#ppt_h"/>
                                          </p:val>
                                        </p:tav>
                                      </p:tavLst>
                                    </p:anim>
                                  </p:childTnLst>
                                </p:cTn>
                              </p:par>
                            </p:childTnLst>
                          </p:cTn>
                        </p:par>
                        <p:par>
                          <p:cTn id="9" fill="hold">
                            <p:stCondLst>
                              <p:cond delay="250"/>
                            </p:stCondLst>
                            <p:childTnLst>
                              <p:par>
                                <p:cTn id="10" presetID="23" presetClass="entr" presetSubtype="16" fill="hold"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250" fill="hold"/>
                                        <p:tgtEl>
                                          <p:spTgt spid="29"/>
                                        </p:tgtEl>
                                        <p:attrNameLst>
                                          <p:attrName>ppt_w</p:attrName>
                                        </p:attrNameLst>
                                      </p:cBhvr>
                                      <p:tavLst>
                                        <p:tav tm="0">
                                          <p:val>
                                            <p:fltVal val="0"/>
                                          </p:val>
                                        </p:tav>
                                        <p:tav tm="100000">
                                          <p:val>
                                            <p:strVal val="#ppt_w"/>
                                          </p:val>
                                        </p:tav>
                                      </p:tavLst>
                                    </p:anim>
                                    <p:anim calcmode="lin" valueType="num">
                                      <p:cBhvr>
                                        <p:cTn id="13" dur="250" fill="hold"/>
                                        <p:tgtEl>
                                          <p:spTgt spid="29"/>
                                        </p:tgtEl>
                                        <p:attrNameLst>
                                          <p:attrName>ppt_h</p:attrName>
                                        </p:attrNameLst>
                                      </p:cBhvr>
                                      <p:tavLst>
                                        <p:tav tm="0">
                                          <p:val>
                                            <p:fltVal val="0"/>
                                          </p:val>
                                        </p:tav>
                                        <p:tav tm="100000">
                                          <p:val>
                                            <p:strVal val="#ppt_h"/>
                                          </p:val>
                                        </p:tav>
                                      </p:tavLst>
                                    </p:anim>
                                  </p:childTnLst>
                                </p:cTn>
                              </p:par>
                            </p:childTnLst>
                          </p:cTn>
                        </p:par>
                        <p:par>
                          <p:cTn id="14" fill="hold">
                            <p:stCondLst>
                              <p:cond delay="500"/>
                            </p:stCondLst>
                            <p:childTnLst>
                              <p:par>
                                <p:cTn id="15" presetID="23" presetClass="entr" presetSubtype="16"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250" fill="hold"/>
                                        <p:tgtEl>
                                          <p:spTgt spid="9"/>
                                        </p:tgtEl>
                                        <p:attrNameLst>
                                          <p:attrName>ppt_w</p:attrName>
                                        </p:attrNameLst>
                                      </p:cBhvr>
                                      <p:tavLst>
                                        <p:tav tm="0">
                                          <p:val>
                                            <p:fltVal val="0"/>
                                          </p:val>
                                        </p:tav>
                                        <p:tav tm="100000">
                                          <p:val>
                                            <p:strVal val="#ppt_w"/>
                                          </p:val>
                                        </p:tav>
                                      </p:tavLst>
                                    </p:anim>
                                    <p:anim calcmode="lin" valueType="num">
                                      <p:cBhvr>
                                        <p:cTn id="18" dur="250" fill="hold"/>
                                        <p:tgtEl>
                                          <p:spTgt spid="9"/>
                                        </p:tgtEl>
                                        <p:attrNameLst>
                                          <p:attrName>ppt_h</p:attrName>
                                        </p:attrNameLst>
                                      </p:cBhvr>
                                      <p:tavLst>
                                        <p:tav tm="0">
                                          <p:val>
                                            <p:fltVal val="0"/>
                                          </p:val>
                                        </p:tav>
                                        <p:tav tm="100000">
                                          <p:val>
                                            <p:strVal val="#ppt_h"/>
                                          </p:val>
                                        </p:tav>
                                      </p:tavLst>
                                    </p:anim>
                                  </p:childTnLst>
                                </p:cTn>
                              </p:par>
                            </p:childTnLst>
                          </p:cTn>
                        </p:par>
                        <p:par>
                          <p:cTn id="19" fill="hold">
                            <p:stCondLst>
                              <p:cond delay="750"/>
                            </p:stCondLst>
                            <p:childTnLst>
                              <p:par>
                                <p:cTn id="20" presetID="23" presetClass="entr" presetSubtype="16"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250" fill="hold"/>
                                        <p:tgtEl>
                                          <p:spTgt spid="25"/>
                                        </p:tgtEl>
                                        <p:attrNameLst>
                                          <p:attrName>ppt_w</p:attrName>
                                        </p:attrNameLst>
                                      </p:cBhvr>
                                      <p:tavLst>
                                        <p:tav tm="0">
                                          <p:val>
                                            <p:fltVal val="0"/>
                                          </p:val>
                                        </p:tav>
                                        <p:tav tm="100000">
                                          <p:val>
                                            <p:strVal val="#ppt_w"/>
                                          </p:val>
                                        </p:tav>
                                      </p:tavLst>
                                    </p:anim>
                                    <p:anim calcmode="lin" valueType="num">
                                      <p:cBhvr>
                                        <p:cTn id="23" dur="250" fill="hold"/>
                                        <p:tgtEl>
                                          <p:spTgt spid="25"/>
                                        </p:tgtEl>
                                        <p:attrNameLst>
                                          <p:attrName>ppt_h</p:attrName>
                                        </p:attrNameLst>
                                      </p:cBhvr>
                                      <p:tavLst>
                                        <p:tav tm="0">
                                          <p:val>
                                            <p:fltVal val="0"/>
                                          </p:val>
                                        </p:tav>
                                        <p:tav tm="100000">
                                          <p:val>
                                            <p:strVal val="#ppt_h"/>
                                          </p:val>
                                        </p:tav>
                                      </p:tavLst>
                                    </p:anim>
                                  </p:childTnLst>
                                </p:cTn>
                              </p:par>
                            </p:childTnLst>
                          </p:cTn>
                        </p:par>
                        <p:par>
                          <p:cTn id="24" fill="hold">
                            <p:stCondLst>
                              <p:cond delay="1000"/>
                            </p:stCondLst>
                            <p:childTnLst>
                              <p:par>
                                <p:cTn id="25" presetID="23" presetClass="entr" presetSubtype="16"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250" fill="hold"/>
                                        <p:tgtEl>
                                          <p:spTgt spid="21"/>
                                        </p:tgtEl>
                                        <p:attrNameLst>
                                          <p:attrName>ppt_w</p:attrName>
                                        </p:attrNameLst>
                                      </p:cBhvr>
                                      <p:tavLst>
                                        <p:tav tm="0">
                                          <p:val>
                                            <p:fltVal val="0"/>
                                          </p:val>
                                        </p:tav>
                                        <p:tav tm="100000">
                                          <p:val>
                                            <p:strVal val="#ppt_w"/>
                                          </p:val>
                                        </p:tav>
                                      </p:tavLst>
                                    </p:anim>
                                    <p:anim calcmode="lin" valueType="num">
                                      <p:cBhvr>
                                        <p:cTn id="28" dur="250" fill="hold"/>
                                        <p:tgtEl>
                                          <p:spTgt spid="21"/>
                                        </p:tgtEl>
                                        <p:attrNameLst>
                                          <p:attrName>ppt_h</p:attrName>
                                        </p:attrNameLst>
                                      </p:cBhvr>
                                      <p:tavLst>
                                        <p:tav tm="0">
                                          <p:val>
                                            <p:fltVal val="0"/>
                                          </p:val>
                                        </p:tav>
                                        <p:tav tm="100000">
                                          <p:val>
                                            <p:strVal val="#ppt_h"/>
                                          </p:val>
                                        </p:tav>
                                      </p:tavLst>
                                    </p:anim>
                                  </p:childTnLst>
                                </p:cTn>
                              </p:par>
                            </p:childTnLst>
                          </p:cTn>
                        </p:par>
                        <p:par>
                          <p:cTn id="29" fill="hold">
                            <p:stCondLst>
                              <p:cond delay="1250"/>
                            </p:stCondLst>
                            <p:childTnLst>
                              <p:par>
                                <p:cTn id="30" presetID="23" presetClass="entr" presetSubtype="16"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250" fill="hold"/>
                                        <p:tgtEl>
                                          <p:spTgt spid="19"/>
                                        </p:tgtEl>
                                        <p:attrNameLst>
                                          <p:attrName>ppt_w</p:attrName>
                                        </p:attrNameLst>
                                      </p:cBhvr>
                                      <p:tavLst>
                                        <p:tav tm="0">
                                          <p:val>
                                            <p:fltVal val="0"/>
                                          </p:val>
                                        </p:tav>
                                        <p:tav tm="100000">
                                          <p:val>
                                            <p:strVal val="#ppt_w"/>
                                          </p:val>
                                        </p:tav>
                                      </p:tavLst>
                                    </p:anim>
                                    <p:anim calcmode="lin" valueType="num">
                                      <p:cBhvr>
                                        <p:cTn id="33" dur="250" fill="hold"/>
                                        <p:tgtEl>
                                          <p:spTgt spid="19"/>
                                        </p:tgtEl>
                                        <p:attrNameLst>
                                          <p:attrName>ppt_h</p:attrName>
                                        </p:attrNameLst>
                                      </p:cBhvr>
                                      <p:tavLst>
                                        <p:tav tm="0">
                                          <p:val>
                                            <p:fltVal val="0"/>
                                          </p:val>
                                        </p:tav>
                                        <p:tav tm="100000">
                                          <p:val>
                                            <p:strVal val="#ppt_h"/>
                                          </p:val>
                                        </p:tav>
                                      </p:tavLst>
                                    </p:anim>
                                  </p:childTnLst>
                                </p:cTn>
                              </p:par>
                              <p:par>
                                <p:cTn id="34" presetID="23" presetClass="entr" presetSubtype="16"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250" fill="hold"/>
                                        <p:tgtEl>
                                          <p:spTgt spid="15"/>
                                        </p:tgtEl>
                                        <p:attrNameLst>
                                          <p:attrName>ppt_w</p:attrName>
                                        </p:attrNameLst>
                                      </p:cBhvr>
                                      <p:tavLst>
                                        <p:tav tm="0">
                                          <p:val>
                                            <p:fltVal val="0"/>
                                          </p:val>
                                        </p:tav>
                                        <p:tav tm="100000">
                                          <p:val>
                                            <p:strVal val="#ppt_w"/>
                                          </p:val>
                                        </p:tav>
                                      </p:tavLst>
                                    </p:anim>
                                    <p:anim calcmode="lin" valueType="num">
                                      <p:cBhvr>
                                        <p:cTn id="37" dur="250" fill="hold"/>
                                        <p:tgtEl>
                                          <p:spTgt spid="15"/>
                                        </p:tgtEl>
                                        <p:attrNameLst>
                                          <p:attrName>ppt_h</p:attrName>
                                        </p:attrNameLst>
                                      </p:cBhvr>
                                      <p:tavLst>
                                        <p:tav tm="0">
                                          <p:val>
                                            <p:fltVal val="0"/>
                                          </p:val>
                                        </p:tav>
                                        <p:tav tm="100000">
                                          <p:val>
                                            <p:strVal val="#ppt_h"/>
                                          </p:val>
                                        </p:tav>
                                      </p:tavLst>
                                    </p:anim>
                                  </p:childTnLst>
                                </p:cTn>
                              </p:par>
                            </p:childTnLst>
                          </p:cTn>
                        </p:par>
                        <p:par>
                          <p:cTn id="38" fill="hold">
                            <p:stCondLst>
                              <p:cond delay="1500"/>
                            </p:stCondLst>
                            <p:childTnLst>
                              <p:par>
                                <p:cTn id="39" presetID="23" presetClass="entr" presetSubtype="16" fill="hold" nodeType="after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p:cTn id="41" dur="250" fill="hold"/>
                                        <p:tgtEl>
                                          <p:spTgt spid="13"/>
                                        </p:tgtEl>
                                        <p:attrNameLst>
                                          <p:attrName>ppt_w</p:attrName>
                                        </p:attrNameLst>
                                      </p:cBhvr>
                                      <p:tavLst>
                                        <p:tav tm="0">
                                          <p:val>
                                            <p:fltVal val="0"/>
                                          </p:val>
                                        </p:tav>
                                        <p:tav tm="100000">
                                          <p:val>
                                            <p:strVal val="#ppt_w"/>
                                          </p:val>
                                        </p:tav>
                                      </p:tavLst>
                                    </p:anim>
                                    <p:anim calcmode="lin" valueType="num">
                                      <p:cBhvr>
                                        <p:cTn id="42" dur="250" fill="hold"/>
                                        <p:tgtEl>
                                          <p:spTgt spid="13"/>
                                        </p:tgtEl>
                                        <p:attrNameLst>
                                          <p:attrName>ppt_h</p:attrName>
                                        </p:attrNameLst>
                                      </p:cBhvr>
                                      <p:tavLst>
                                        <p:tav tm="0">
                                          <p:val>
                                            <p:fltVal val="0"/>
                                          </p:val>
                                        </p:tav>
                                        <p:tav tm="100000">
                                          <p:val>
                                            <p:strVal val="#ppt_h"/>
                                          </p:val>
                                        </p:tav>
                                      </p:tavLst>
                                    </p:anim>
                                  </p:childTnLst>
                                </p:cTn>
                              </p:par>
                              <p:par>
                                <p:cTn id="43" presetID="23" presetClass="entr" presetSubtype="16"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p:cTn id="45" dur="250" fill="hold"/>
                                        <p:tgtEl>
                                          <p:spTgt spid="7"/>
                                        </p:tgtEl>
                                        <p:attrNameLst>
                                          <p:attrName>ppt_w</p:attrName>
                                        </p:attrNameLst>
                                      </p:cBhvr>
                                      <p:tavLst>
                                        <p:tav tm="0">
                                          <p:val>
                                            <p:fltVal val="0"/>
                                          </p:val>
                                        </p:tav>
                                        <p:tav tm="100000">
                                          <p:val>
                                            <p:strVal val="#ppt_w"/>
                                          </p:val>
                                        </p:tav>
                                      </p:tavLst>
                                    </p:anim>
                                    <p:anim calcmode="lin" valueType="num">
                                      <p:cBhvr>
                                        <p:cTn id="46" dur="250" fill="hold"/>
                                        <p:tgtEl>
                                          <p:spTgt spid="7"/>
                                        </p:tgtEl>
                                        <p:attrNameLst>
                                          <p:attrName>ppt_h</p:attrName>
                                        </p:attrNameLst>
                                      </p:cBhvr>
                                      <p:tavLst>
                                        <p:tav tm="0">
                                          <p:val>
                                            <p:fltVal val="0"/>
                                          </p:val>
                                        </p:tav>
                                        <p:tav tm="100000">
                                          <p:val>
                                            <p:strVal val="#ppt_h"/>
                                          </p:val>
                                        </p:tav>
                                      </p:tavLst>
                                    </p:anim>
                                  </p:childTnLst>
                                </p:cTn>
                              </p:par>
                            </p:childTnLst>
                          </p:cTn>
                        </p:par>
                        <p:par>
                          <p:cTn id="47" fill="hold">
                            <p:stCondLst>
                              <p:cond delay="1750"/>
                            </p:stCondLst>
                            <p:childTnLst>
                              <p:par>
                                <p:cTn id="48" presetID="23" presetClass="entr" presetSubtype="16" fill="hold" nodeType="after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p:cTn id="50" dur="250" fill="hold"/>
                                        <p:tgtEl>
                                          <p:spTgt spid="23"/>
                                        </p:tgtEl>
                                        <p:attrNameLst>
                                          <p:attrName>ppt_w</p:attrName>
                                        </p:attrNameLst>
                                      </p:cBhvr>
                                      <p:tavLst>
                                        <p:tav tm="0">
                                          <p:val>
                                            <p:fltVal val="0"/>
                                          </p:val>
                                        </p:tav>
                                        <p:tav tm="100000">
                                          <p:val>
                                            <p:strVal val="#ppt_w"/>
                                          </p:val>
                                        </p:tav>
                                      </p:tavLst>
                                    </p:anim>
                                    <p:anim calcmode="lin" valueType="num">
                                      <p:cBhvr>
                                        <p:cTn id="51" dur="250" fill="hold"/>
                                        <p:tgtEl>
                                          <p:spTgt spid="23"/>
                                        </p:tgtEl>
                                        <p:attrNameLst>
                                          <p:attrName>ppt_h</p:attrName>
                                        </p:attrNameLst>
                                      </p:cBhvr>
                                      <p:tavLst>
                                        <p:tav tm="0">
                                          <p:val>
                                            <p:fltVal val="0"/>
                                          </p:val>
                                        </p:tav>
                                        <p:tav tm="100000">
                                          <p:val>
                                            <p:strVal val="#ppt_h"/>
                                          </p:val>
                                        </p:tav>
                                      </p:tavLst>
                                    </p:anim>
                                  </p:childTnLst>
                                </p:cTn>
                              </p:par>
                              <p:par>
                                <p:cTn id="52" presetID="23" presetClass="entr" presetSubtype="16"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 calcmode="lin" valueType="num">
                                      <p:cBhvr>
                                        <p:cTn id="54" dur="250" fill="hold"/>
                                        <p:tgtEl>
                                          <p:spTgt spid="27"/>
                                        </p:tgtEl>
                                        <p:attrNameLst>
                                          <p:attrName>ppt_w</p:attrName>
                                        </p:attrNameLst>
                                      </p:cBhvr>
                                      <p:tavLst>
                                        <p:tav tm="0">
                                          <p:val>
                                            <p:fltVal val="0"/>
                                          </p:val>
                                        </p:tav>
                                        <p:tav tm="100000">
                                          <p:val>
                                            <p:strVal val="#ppt_w"/>
                                          </p:val>
                                        </p:tav>
                                      </p:tavLst>
                                    </p:anim>
                                    <p:anim calcmode="lin" valueType="num">
                                      <p:cBhvr>
                                        <p:cTn id="55" dur="250" fill="hold"/>
                                        <p:tgtEl>
                                          <p:spTgt spid="27"/>
                                        </p:tgtEl>
                                        <p:attrNameLst>
                                          <p:attrName>ppt_h</p:attrName>
                                        </p:attrNameLst>
                                      </p:cBhvr>
                                      <p:tavLst>
                                        <p:tav tm="0">
                                          <p:val>
                                            <p:fltVal val="0"/>
                                          </p:val>
                                        </p:tav>
                                        <p:tav tm="100000">
                                          <p:val>
                                            <p:strVal val="#ppt_h"/>
                                          </p:val>
                                        </p:tav>
                                      </p:tavLst>
                                    </p:anim>
                                  </p:childTnLst>
                                </p:cTn>
                              </p:par>
                            </p:childTnLst>
                          </p:cTn>
                        </p:par>
                        <p:par>
                          <p:cTn id="56" fill="hold">
                            <p:stCondLst>
                              <p:cond delay="2000"/>
                            </p:stCondLst>
                            <p:childTnLst>
                              <p:par>
                                <p:cTn id="57" presetID="23" presetClass="entr" presetSubtype="16" fill="hold" nodeType="after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p:cTn id="59" dur="250" fill="hold"/>
                                        <p:tgtEl>
                                          <p:spTgt spid="11"/>
                                        </p:tgtEl>
                                        <p:attrNameLst>
                                          <p:attrName>ppt_w</p:attrName>
                                        </p:attrNameLst>
                                      </p:cBhvr>
                                      <p:tavLst>
                                        <p:tav tm="0">
                                          <p:val>
                                            <p:fltVal val="0"/>
                                          </p:val>
                                        </p:tav>
                                        <p:tav tm="100000">
                                          <p:val>
                                            <p:strVal val="#ppt_w"/>
                                          </p:val>
                                        </p:tav>
                                      </p:tavLst>
                                    </p:anim>
                                    <p:anim calcmode="lin" valueType="num">
                                      <p:cBhvr>
                                        <p:cTn id="60" dur="250" fill="hold"/>
                                        <p:tgtEl>
                                          <p:spTgt spid="11"/>
                                        </p:tgtEl>
                                        <p:attrNameLst>
                                          <p:attrName>ppt_h</p:attrName>
                                        </p:attrNameLst>
                                      </p:cBhvr>
                                      <p:tavLst>
                                        <p:tav tm="0">
                                          <p:val>
                                            <p:flt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37"/>
                                        </p:tgtEl>
                                        <p:attrNameLst>
                                          <p:attrName>style.visibility</p:attrName>
                                        </p:attrNameLst>
                                      </p:cBhvr>
                                      <p:to>
                                        <p:strVal val="visible"/>
                                      </p:to>
                                    </p:set>
                                    <p:anim calcmode="lin" valueType="num">
                                      <p:cBhvr>
                                        <p:cTn id="63" dur="250" fill="hold"/>
                                        <p:tgtEl>
                                          <p:spTgt spid="37"/>
                                        </p:tgtEl>
                                        <p:attrNameLst>
                                          <p:attrName>ppt_w</p:attrName>
                                        </p:attrNameLst>
                                      </p:cBhvr>
                                      <p:tavLst>
                                        <p:tav tm="0">
                                          <p:val>
                                            <p:fltVal val="0"/>
                                          </p:val>
                                        </p:tav>
                                        <p:tav tm="100000">
                                          <p:val>
                                            <p:strVal val="#ppt_w"/>
                                          </p:val>
                                        </p:tav>
                                      </p:tavLst>
                                    </p:anim>
                                    <p:anim calcmode="lin" valueType="num">
                                      <p:cBhvr>
                                        <p:cTn id="64" dur="250" fill="hold"/>
                                        <p:tgtEl>
                                          <p:spTgt spid="37"/>
                                        </p:tgtEl>
                                        <p:attrNameLst>
                                          <p:attrName>ppt_h</p:attrName>
                                        </p:attrNameLst>
                                      </p:cBhvr>
                                      <p:tavLst>
                                        <p:tav tm="0">
                                          <p:val>
                                            <p:fltVal val="0"/>
                                          </p:val>
                                        </p:tav>
                                        <p:tav tm="100000">
                                          <p:val>
                                            <p:strVal val="#ppt_h"/>
                                          </p:val>
                                        </p:tav>
                                      </p:tavLst>
                                    </p:anim>
                                  </p:childTnLst>
                                </p:cTn>
                              </p:par>
                            </p:childTnLst>
                          </p:cTn>
                        </p:par>
                        <p:par>
                          <p:cTn id="65" fill="hold">
                            <p:stCondLst>
                              <p:cond delay="2250"/>
                            </p:stCondLst>
                            <p:childTnLst>
                              <p:par>
                                <p:cTn id="66" presetID="23" presetClass="entr" presetSubtype="16" fill="hold" nodeType="afterEffect">
                                  <p:stCondLst>
                                    <p:cond delay="0"/>
                                  </p:stCondLst>
                                  <p:childTnLst>
                                    <p:set>
                                      <p:cBhvr>
                                        <p:cTn id="67" dur="1" fill="hold">
                                          <p:stCondLst>
                                            <p:cond delay="0"/>
                                          </p:stCondLst>
                                        </p:cTn>
                                        <p:tgtEl>
                                          <p:spTgt spid="35"/>
                                        </p:tgtEl>
                                        <p:attrNameLst>
                                          <p:attrName>style.visibility</p:attrName>
                                        </p:attrNameLst>
                                      </p:cBhvr>
                                      <p:to>
                                        <p:strVal val="visible"/>
                                      </p:to>
                                    </p:set>
                                    <p:anim calcmode="lin" valueType="num">
                                      <p:cBhvr>
                                        <p:cTn id="68" dur="250" fill="hold"/>
                                        <p:tgtEl>
                                          <p:spTgt spid="35"/>
                                        </p:tgtEl>
                                        <p:attrNameLst>
                                          <p:attrName>ppt_w</p:attrName>
                                        </p:attrNameLst>
                                      </p:cBhvr>
                                      <p:tavLst>
                                        <p:tav tm="0">
                                          <p:val>
                                            <p:fltVal val="0"/>
                                          </p:val>
                                        </p:tav>
                                        <p:tav tm="100000">
                                          <p:val>
                                            <p:strVal val="#ppt_w"/>
                                          </p:val>
                                        </p:tav>
                                      </p:tavLst>
                                    </p:anim>
                                    <p:anim calcmode="lin" valueType="num">
                                      <p:cBhvr>
                                        <p:cTn id="69" dur="250" fill="hold"/>
                                        <p:tgtEl>
                                          <p:spTgt spid="35"/>
                                        </p:tgtEl>
                                        <p:attrNameLst>
                                          <p:attrName>ppt_h</p:attrName>
                                        </p:attrNameLst>
                                      </p:cBhvr>
                                      <p:tavLst>
                                        <p:tav tm="0">
                                          <p:val>
                                            <p:fltVal val="0"/>
                                          </p:val>
                                        </p:tav>
                                        <p:tav tm="100000">
                                          <p:val>
                                            <p:strVal val="#ppt_h"/>
                                          </p:val>
                                        </p:tav>
                                      </p:tavLst>
                                    </p:anim>
                                  </p:childTnLst>
                                </p:cTn>
                              </p:par>
                            </p:childTnLst>
                          </p:cTn>
                        </p:par>
                        <p:par>
                          <p:cTn id="70" fill="hold">
                            <p:stCondLst>
                              <p:cond delay="2500"/>
                            </p:stCondLst>
                            <p:childTnLst>
                              <p:par>
                                <p:cTn id="71" presetID="23" presetClass="entr" presetSubtype="16" fill="hold" nodeType="afterEffect">
                                  <p:stCondLst>
                                    <p:cond delay="0"/>
                                  </p:stCondLst>
                                  <p:childTnLst>
                                    <p:set>
                                      <p:cBhvr>
                                        <p:cTn id="72" dur="1" fill="hold">
                                          <p:stCondLst>
                                            <p:cond delay="0"/>
                                          </p:stCondLst>
                                        </p:cTn>
                                        <p:tgtEl>
                                          <p:spTgt spid="33"/>
                                        </p:tgtEl>
                                        <p:attrNameLst>
                                          <p:attrName>style.visibility</p:attrName>
                                        </p:attrNameLst>
                                      </p:cBhvr>
                                      <p:to>
                                        <p:strVal val="visible"/>
                                      </p:to>
                                    </p:set>
                                    <p:anim calcmode="lin" valueType="num">
                                      <p:cBhvr>
                                        <p:cTn id="73" dur="250" fill="hold"/>
                                        <p:tgtEl>
                                          <p:spTgt spid="33"/>
                                        </p:tgtEl>
                                        <p:attrNameLst>
                                          <p:attrName>ppt_w</p:attrName>
                                        </p:attrNameLst>
                                      </p:cBhvr>
                                      <p:tavLst>
                                        <p:tav tm="0">
                                          <p:val>
                                            <p:fltVal val="0"/>
                                          </p:val>
                                        </p:tav>
                                        <p:tav tm="100000">
                                          <p:val>
                                            <p:strVal val="#ppt_w"/>
                                          </p:val>
                                        </p:tav>
                                      </p:tavLst>
                                    </p:anim>
                                    <p:anim calcmode="lin" valueType="num">
                                      <p:cBhvr>
                                        <p:cTn id="74" dur="250" fill="hold"/>
                                        <p:tgtEl>
                                          <p:spTgt spid="3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CE13A-454B-4060-B948-D0ECB216AFA8}"/>
              </a:ext>
            </a:extLst>
          </p:cNvPr>
          <p:cNvSpPr>
            <a:spLocks noGrp="1"/>
          </p:cNvSpPr>
          <p:nvPr>
            <p:ph type="ctrTitle"/>
          </p:nvPr>
        </p:nvSpPr>
        <p:spPr>
          <a:xfrm>
            <a:off x="2054677" y="163636"/>
            <a:ext cx="8082643" cy="1698171"/>
          </a:xfrm>
        </p:spPr>
        <p:txBody>
          <a:bodyPr>
            <a:normAutofit/>
          </a:bodyPr>
          <a:lstStyle/>
          <a:p>
            <a:r>
              <a:rPr lang="en-IN" sz="11500" dirty="0" err="1">
                <a:solidFill>
                  <a:schemeClr val="accent6">
                    <a:lumMod val="50000"/>
                  </a:schemeClr>
                </a:solidFill>
                <a:latin typeface="Agency FB" panose="020B0503020202020204" pitchFamily="34" charset="0"/>
              </a:rPr>
              <a:t>P</a:t>
            </a:r>
            <a:r>
              <a:rPr lang="en-IN" sz="11500" dirty="0" err="1">
                <a:solidFill>
                  <a:srgbClr val="92D050"/>
                </a:solidFill>
                <a:latin typeface="Agency FB" panose="020B0503020202020204" pitchFamily="34" charset="0"/>
              </a:rPr>
              <a:t>ass</a:t>
            </a:r>
            <a:r>
              <a:rPr lang="en-IN" sz="11500" dirty="0" err="1">
                <a:solidFill>
                  <a:schemeClr val="accent6">
                    <a:lumMod val="50000"/>
                  </a:schemeClr>
                </a:solidFill>
                <a:latin typeface="Agency FB" panose="020B0503020202020204" pitchFamily="34" charset="0"/>
              </a:rPr>
              <a:t>G</a:t>
            </a:r>
            <a:r>
              <a:rPr lang="en-IN" sz="11500" dirty="0" err="1">
                <a:solidFill>
                  <a:srgbClr val="92D050"/>
                </a:solidFill>
                <a:latin typeface="Agency FB" panose="020B0503020202020204" pitchFamily="34" charset="0"/>
              </a:rPr>
              <a:t>en</a:t>
            </a:r>
            <a:endParaRPr lang="en-IN" sz="11500" dirty="0">
              <a:solidFill>
                <a:srgbClr val="92D050"/>
              </a:solidFill>
              <a:latin typeface="Agency FB" panose="020B0503020202020204" pitchFamily="34" charset="0"/>
            </a:endParaRPr>
          </a:p>
        </p:txBody>
      </p:sp>
      <p:sp>
        <p:nvSpPr>
          <p:cNvPr id="4" name="TextBox 3">
            <a:extLst>
              <a:ext uri="{FF2B5EF4-FFF2-40B4-BE49-F238E27FC236}">
                <a16:creationId xmlns:a16="http://schemas.microsoft.com/office/drawing/2014/main" id="{95EBD00B-2737-4FD1-AB64-626A93AC42B8}"/>
              </a:ext>
            </a:extLst>
          </p:cNvPr>
          <p:cNvSpPr txBox="1"/>
          <p:nvPr/>
        </p:nvSpPr>
        <p:spPr>
          <a:xfrm>
            <a:off x="0" y="1861807"/>
            <a:ext cx="12192000" cy="1200329"/>
          </a:xfrm>
          <a:prstGeom prst="rect">
            <a:avLst/>
          </a:prstGeom>
          <a:noFill/>
        </p:spPr>
        <p:txBody>
          <a:bodyPr wrap="square" rtlCol="0">
            <a:spAutoFit/>
          </a:bodyPr>
          <a:lstStyle/>
          <a:p>
            <a:pPr algn="ctr"/>
            <a:r>
              <a:rPr lang="en-US" sz="3600" dirty="0">
                <a:solidFill>
                  <a:srgbClr val="002060"/>
                </a:solidFill>
                <a:latin typeface="Times New Roman" panose="02020603050405020304" pitchFamily="18" charset="0"/>
                <a:cs typeface="Times New Roman" panose="02020603050405020304" pitchFamily="18" charset="0"/>
              </a:rPr>
              <a:t>Maharashtra Institute of Technology,</a:t>
            </a:r>
          </a:p>
          <a:p>
            <a:pPr algn="ctr"/>
            <a:r>
              <a:rPr lang="en-US" sz="3600" dirty="0">
                <a:solidFill>
                  <a:srgbClr val="002060"/>
                </a:solidFill>
                <a:latin typeface="Times New Roman" panose="02020603050405020304" pitchFamily="18" charset="0"/>
                <a:cs typeface="Times New Roman" panose="02020603050405020304" pitchFamily="18" charset="0"/>
              </a:rPr>
              <a:t>Aurangabad</a:t>
            </a:r>
            <a:endParaRPr lang="en-IN" sz="3600" dirty="0">
              <a:solidFill>
                <a:srgbClr val="002060"/>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16CFB7DB-4427-4144-949A-320E73755A6D}"/>
              </a:ext>
            </a:extLst>
          </p:cNvPr>
          <p:cNvSpPr/>
          <p:nvPr/>
        </p:nvSpPr>
        <p:spPr>
          <a:xfrm>
            <a:off x="4591270" y="3062136"/>
            <a:ext cx="3054812" cy="584775"/>
          </a:xfrm>
          <a:prstGeom prst="rect">
            <a:avLst/>
          </a:prstGeom>
        </p:spPr>
        <p:txBody>
          <a:bodyPr wrap="none">
            <a:spAutoFit/>
          </a:bodyPr>
          <a:lstStyle/>
          <a:p>
            <a:pPr lvl="0" algn="ctr">
              <a:defRPr/>
            </a:pPr>
            <a:r>
              <a:rPr lang="en-IN" sz="3200" b="1" dirty="0">
                <a:solidFill>
                  <a:schemeClr val="accent6">
                    <a:lumMod val="50000"/>
                  </a:schemeClr>
                </a:solidFill>
                <a:latin typeface="Times New Roman" panose="02020603050405020304" pitchFamily="18" charset="0"/>
                <a:cs typeface="Times New Roman" panose="02020603050405020304" pitchFamily="18" charset="0"/>
              </a:rPr>
              <a:t>Team Members:</a:t>
            </a:r>
          </a:p>
        </p:txBody>
      </p:sp>
      <p:sp>
        <p:nvSpPr>
          <p:cNvPr id="14" name="Rectangle 13">
            <a:extLst>
              <a:ext uri="{FF2B5EF4-FFF2-40B4-BE49-F238E27FC236}">
                <a16:creationId xmlns:a16="http://schemas.microsoft.com/office/drawing/2014/main" id="{10501988-9D98-4801-8529-3516B7DEE2A1}"/>
              </a:ext>
            </a:extLst>
          </p:cNvPr>
          <p:cNvSpPr/>
          <p:nvPr/>
        </p:nvSpPr>
        <p:spPr>
          <a:xfrm>
            <a:off x="3997584" y="3834145"/>
            <a:ext cx="1558440"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Roman Kazi</a:t>
            </a:r>
          </a:p>
        </p:txBody>
      </p:sp>
      <p:sp>
        <p:nvSpPr>
          <p:cNvPr id="15" name="Rectangle 14">
            <a:extLst>
              <a:ext uri="{FF2B5EF4-FFF2-40B4-BE49-F238E27FC236}">
                <a16:creationId xmlns:a16="http://schemas.microsoft.com/office/drawing/2014/main" id="{CA818771-0B05-47FF-908F-0343CA419D4A}"/>
              </a:ext>
            </a:extLst>
          </p:cNvPr>
          <p:cNvSpPr/>
          <p:nvPr/>
        </p:nvSpPr>
        <p:spPr>
          <a:xfrm>
            <a:off x="6871448" y="4607722"/>
            <a:ext cx="1441613"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Ninad Dere</a:t>
            </a:r>
          </a:p>
        </p:txBody>
      </p:sp>
      <p:sp>
        <p:nvSpPr>
          <p:cNvPr id="16" name="Rectangle 15">
            <a:extLst>
              <a:ext uri="{FF2B5EF4-FFF2-40B4-BE49-F238E27FC236}">
                <a16:creationId xmlns:a16="http://schemas.microsoft.com/office/drawing/2014/main" id="{36438EFA-C2DB-4896-847A-634E8095A0C4}"/>
              </a:ext>
            </a:extLst>
          </p:cNvPr>
          <p:cNvSpPr/>
          <p:nvPr/>
        </p:nvSpPr>
        <p:spPr>
          <a:xfrm>
            <a:off x="3997584" y="4213239"/>
            <a:ext cx="2408223"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Mayuresh Khemnar</a:t>
            </a:r>
          </a:p>
        </p:txBody>
      </p:sp>
      <p:sp>
        <p:nvSpPr>
          <p:cNvPr id="17" name="Rectangle 16">
            <a:extLst>
              <a:ext uri="{FF2B5EF4-FFF2-40B4-BE49-F238E27FC236}">
                <a16:creationId xmlns:a16="http://schemas.microsoft.com/office/drawing/2014/main" id="{D963C406-7C5D-4604-B19E-57E07F11AA4D}"/>
              </a:ext>
            </a:extLst>
          </p:cNvPr>
          <p:cNvSpPr/>
          <p:nvPr/>
        </p:nvSpPr>
        <p:spPr>
          <a:xfrm>
            <a:off x="3997584" y="4592333"/>
            <a:ext cx="1443024"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Aniket Giri</a:t>
            </a:r>
          </a:p>
        </p:txBody>
      </p:sp>
      <p:sp>
        <p:nvSpPr>
          <p:cNvPr id="18" name="Rectangle 17">
            <a:extLst>
              <a:ext uri="{FF2B5EF4-FFF2-40B4-BE49-F238E27FC236}">
                <a16:creationId xmlns:a16="http://schemas.microsoft.com/office/drawing/2014/main" id="{AFFFD0F3-EB17-473F-BDF7-244A55460248}"/>
              </a:ext>
            </a:extLst>
          </p:cNvPr>
          <p:cNvSpPr/>
          <p:nvPr/>
        </p:nvSpPr>
        <p:spPr>
          <a:xfrm>
            <a:off x="6871448" y="4234255"/>
            <a:ext cx="1502334"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Sankalp Pol</a:t>
            </a:r>
          </a:p>
        </p:txBody>
      </p:sp>
      <p:sp>
        <p:nvSpPr>
          <p:cNvPr id="19" name="Rectangle 18">
            <a:extLst>
              <a:ext uri="{FF2B5EF4-FFF2-40B4-BE49-F238E27FC236}">
                <a16:creationId xmlns:a16="http://schemas.microsoft.com/office/drawing/2014/main" id="{F2942221-DFDF-4742-AD8A-94193E3CAE29}"/>
              </a:ext>
            </a:extLst>
          </p:cNvPr>
          <p:cNvSpPr/>
          <p:nvPr/>
        </p:nvSpPr>
        <p:spPr>
          <a:xfrm>
            <a:off x="6871448" y="3834145"/>
            <a:ext cx="1522083" cy="400110"/>
          </a:xfrm>
          <a:prstGeom prst="rect">
            <a:avLst/>
          </a:prstGeom>
        </p:spPr>
        <p:txBody>
          <a:bodyPr wrap="none">
            <a:spAutoFit/>
          </a:bodyPr>
          <a:lstStyle/>
          <a:p>
            <a:pPr lvl="0">
              <a:defRPr/>
            </a:pPr>
            <a:r>
              <a:rPr lang="en-IN" sz="2000" b="1" dirty="0">
                <a:solidFill>
                  <a:srgbClr val="92D050"/>
                </a:solidFill>
                <a:latin typeface="Times New Roman" panose="02020603050405020304" pitchFamily="18" charset="0"/>
                <a:cs typeface="Times New Roman" panose="02020603050405020304" pitchFamily="18" charset="0"/>
              </a:rPr>
              <a:t>Tejas Devda</a:t>
            </a:r>
          </a:p>
        </p:txBody>
      </p:sp>
      <p:sp>
        <p:nvSpPr>
          <p:cNvPr id="20" name="Rectangle 19">
            <a:extLst>
              <a:ext uri="{FF2B5EF4-FFF2-40B4-BE49-F238E27FC236}">
                <a16:creationId xmlns:a16="http://schemas.microsoft.com/office/drawing/2014/main" id="{B185C757-DCF3-407B-8DDF-5FFA526FC3F8}"/>
              </a:ext>
            </a:extLst>
          </p:cNvPr>
          <p:cNvSpPr/>
          <p:nvPr/>
        </p:nvSpPr>
        <p:spPr>
          <a:xfrm>
            <a:off x="5296977" y="5207887"/>
            <a:ext cx="1643399" cy="584775"/>
          </a:xfrm>
          <a:prstGeom prst="rect">
            <a:avLst/>
          </a:prstGeom>
        </p:spPr>
        <p:txBody>
          <a:bodyPr wrap="none">
            <a:spAutoFit/>
          </a:bodyPr>
          <a:lstStyle/>
          <a:p>
            <a:pPr lvl="0" algn="ctr">
              <a:defRPr/>
            </a:pPr>
            <a:r>
              <a:rPr lang="en-IN" sz="3200" b="1" dirty="0">
                <a:solidFill>
                  <a:schemeClr val="accent6">
                    <a:lumMod val="50000"/>
                  </a:schemeClr>
                </a:solidFill>
                <a:latin typeface="Times New Roman" panose="02020603050405020304" pitchFamily="18" charset="0"/>
                <a:cs typeface="Times New Roman" panose="02020603050405020304" pitchFamily="18" charset="0"/>
              </a:rPr>
              <a:t>Mentor:</a:t>
            </a:r>
            <a:endParaRPr lang="en-IN" sz="14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a16="http://schemas.microsoft.com/office/drawing/2014/main" id="{78A7E27E-5ACA-4760-9244-2932B703CED2}"/>
              </a:ext>
            </a:extLst>
          </p:cNvPr>
          <p:cNvSpPr/>
          <p:nvPr/>
        </p:nvSpPr>
        <p:spPr>
          <a:xfrm>
            <a:off x="5023284" y="5792662"/>
            <a:ext cx="2190793" cy="400110"/>
          </a:xfrm>
          <a:prstGeom prst="rect">
            <a:avLst/>
          </a:prstGeom>
        </p:spPr>
        <p:txBody>
          <a:bodyPr wrap="none">
            <a:spAutoFit/>
          </a:bodyPr>
          <a:lstStyle/>
          <a:p>
            <a:pPr lvl="0" algn="ctr">
              <a:defRPr/>
            </a:pPr>
            <a:r>
              <a:rPr lang="en-IN" sz="2000" b="1" dirty="0">
                <a:solidFill>
                  <a:srgbClr val="92D050"/>
                </a:solidFill>
                <a:latin typeface="Times New Roman" panose="02020603050405020304" pitchFamily="18" charset="0"/>
                <a:cs typeface="Times New Roman" panose="02020603050405020304" pitchFamily="18" charset="0"/>
              </a:rPr>
              <a:t>Mr. </a:t>
            </a:r>
            <a:r>
              <a:rPr lang="en-IN" sz="2000" b="1" dirty="0" err="1">
                <a:solidFill>
                  <a:srgbClr val="92D050"/>
                </a:solidFill>
                <a:latin typeface="Times New Roman" panose="02020603050405020304" pitchFamily="18" charset="0"/>
                <a:cs typeface="Times New Roman" panose="02020603050405020304" pitchFamily="18" charset="0"/>
              </a:rPr>
              <a:t>Nihit</a:t>
            </a:r>
            <a:r>
              <a:rPr lang="en-IN" sz="2000" b="1" dirty="0">
                <a:solidFill>
                  <a:srgbClr val="92D050"/>
                </a:solidFill>
                <a:latin typeface="Times New Roman" panose="02020603050405020304" pitchFamily="18" charset="0"/>
                <a:cs typeface="Times New Roman" panose="02020603050405020304" pitchFamily="18" charset="0"/>
              </a:rPr>
              <a:t> Agrawal</a:t>
            </a:r>
          </a:p>
        </p:txBody>
      </p:sp>
    </p:spTree>
    <p:extLst>
      <p:ext uri="{BB962C8B-B14F-4D97-AF65-F5344CB8AC3E}">
        <p14:creationId xmlns:p14="http://schemas.microsoft.com/office/powerpoint/2010/main" val="1629939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37"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outVertical)">
                                      <p:cBhvr>
                                        <p:cTn id="13" dur="1000"/>
                                        <p:tgtEl>
                                          <p:spTgt spid="4"/>
                                        </p:tgtEl>
                                      </p:cBhvr>
                                    </p:animEffect>
                                  </p:childTnLst>
                                </p:cTn>
                              </p:par>
                            </p:childTnLst>
                          </p:cTn>
                        </p:par>
                        <p:par>
                          <p:cTn id="14" fill="hold">
                            <p:stCondLst>
                              <p:cond delay="2000"/>
                            </p:stCondLst>
                            <p:childTnLst>
                              <p:par>
                                <p:cTn id="15" presetID="10" presetClass="entr" presetSubtype="0" fill="hold" grpId="0" nodeType="afterEffect">
                                  <p:stCondLst>
                                    <p:cond delay="0"/>
                                  </p:stCondLst>
                                  <p:iterate type="lt">
                                    <p:tmPct val="5000"/>
                                  </p:iterate>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2775"/>
                            </p:stCondLst>
                            <p:childTnLst>
                              <p:par>
                                <p:cTn id="19" presetID="10" presetClass="entr" presetSubtype="0" fill="hold" grpId="0" nodeType="afterEffect">
                                  <p:stCondLst>
                                    <p:cond delay="0"/>
                                  </p:stCondLst>
                                  <p:iterate type="lt">
                                    <p:tmPct val="5000"/>
                                  </p:iterate>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iterate type="lt">
                                    <p:tmPct val="5000"/>
                                  </p:iterate>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childTnLst>
                          </p:cTn>
                        </p:par>
                        <p:par>
                          <p:cTn id="25" fill="hold">
                            <p:stCondLst>
                              <p:cond delay="3500"/>
                            </p:stCondLst>
                            <p:childTnLst>
                              <p:par>
                                <p:cTn id="26" presetID="10" presetClass="entr" presetSubtype="0" fill="hold" grpId="0" nodeType="afterEffect">
                                  <p:stCondLst>
                                    <p:cond delay="0"/>
                                  </p:stCondLst>
                                  <p:iterate type="lt">
                                    <p:tmPct val="5000"/>
                                  </p:iterate>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iterate type="lt">
                                    <p:tmPct val="5000"/>
                                  </p:iterate>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4350"/>
                            </p:stCondLst>
                            <p:childTnLst>
                              <p:par>
                                <p:cTn id="33" presetID="10" presetClass="entr" presetSubtype="0" fill="hold" grpId="0" nodeType="afterEffect">
                                  <p:stCondLst>
                                    <p:cond delay="0"/>
                                  </p:stCondLst>
                                  <p:iterate type="lt">
                                    <p:tmPct val="5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iterate type="lt">
                                    <p:tmPct val="5000"/>
                                  </p:iterate>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childTnLst>
                          </p:cTn>
                        </p:par>
                        <p:par>
                          <p:cTn id="39" fill="hold">
                            <p:stCondLst>
                              <p:cond delay="5075"/>
                            </p:stCondLst>
                            <p:childTnLst>
                              <p:par>
                                <p:cTn id="40" presetID="10" presetClass="entr" presetSubtype="0" fill="hold" grpId="0" nodeType="afterEffect">
                                  <p:stCondLst>
                                    <p:cond delay="0"/>
                                  </p:stCondLst>
                                  <p:iterate type="lt">
                                    <p:tmPct val="5000"/>
                                  </p:iterate>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par>
                          <p:cTn id="43" fill="hold">
                            <p:stCondLst>
                              <p:cond delay="5725"/>
                            </p:stCondLst>
                            <p:childTnLst>
                              <p:par>
                                <p:cTn id="44" presetID="10" presetClass="entr" presetSubtype="0" fill="hold" grpId="0" nodeType="afterEffect">
                                  <p:stCondLst>
                                    <p:cond delay="0"/>
                                  </p:stCondLst>
                                  <p:iterate type="lt">
                                    <p:tmPct val="5000"/>
                                  </p:iterate>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1" grpId="0"/>
      <p:bldP spid="14" grpId="0"/>
      <p:bldP spid="15" grpId="0"/>
      <p:bldP spid="16" grpId="0"/>
      <p:bldP spid="17" grpId="0"/>
      <p:bldP spid="18" grpId="0"/>
      <p:bldP spid="19" grpId="0"/>
      <p:bldP spid="20"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EAE27-621E-463E-8C17-68E238DEF8A2}"/>
              </a:ext>
            </a:extLst>
          </p:cNvPr>
          <p:cNvSpPr>
            <a:spLocks noGrp="1"/>
          </p:cNvSpPr>
          <p:nvPr>
            <p:ph type="title"/>
          </p:nvPr>
        </p:nvSpPr>
        <p:spPr>
          <a:xfrm>
            <a:off x="0" y="1"/>
            <a:ext cx="12192000" cy="1690688"/>
          </a:xfrm>
        </p:spPr>
        <p:txBody>
          <a:bodyPr/>
          <a:lstStyle/>
          <a:p>
            <a:pPr algn="ctr"/>
            <a:r>
              <a:rPr lang="en-IN"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DC97C53E-158F-4469-8EBC-93C4EF69693E}"/>
              </a:ext>
            </a:extLst>
          </p:cNvPr>
          <p:cNvSpPr>
            <a:spLocks noGrp="1"/>
          </p:cNvSpPr>
          <p:nvPr>
            <p:ph idx="1"/>
          </p:nvPr>
        </p:nvSpPr>
        <p:spPr/>
        <p:txBody>
          <a:bodyPr>
            <a:normAutofit/>
          </a:bodyPr>
          <a:lstStyle/>
          <a:p>
            <a:pPr marL="0" indent="0" algn="just">
              <a:buNone/>
            </a:pPr>
            <a:r>
              <a:rPr lang="en-US" dirty="0"/>
              <a:t>In today's world we have an account for approximately every site we visit making it very hard to remember passwords for each and every site, in such case the user generally approaches with two options first he/she use the same password for every account or secondly he/she uses different password for different sites but which are easier to remember, both this approaches are dangerous and presents an attack vector for the bad actors.</a:t>
            </a:r>
            <a:endParaRPr lang="en-IN" dirty="0"/>
          </a:p>
          <a:p>
            <a:pPr marL="0" indent="0" algn="just">
              <a:buNone/>
            </a:pPr>
            <a:endParaRPr lang="en-IN" dirty="0"/>
          </a:p>
          <a:p>
            <a:pPr marL="0" indent="0" algn="just">
              <a:buNone/>
            </a:pPr>
            <a:endParaRPr lang="en-IN" dirty="0"/>
          </a:p>
        </p:txBody>
      </p:sp>
    </p:spTree>
    <p:extLst>
      <p:ext uri="{BB962C8B-B14F-4D97-AF65-F5344CB8AC3E}">
        <p14:creationId xmlns:p14="http://schemas.microsoft.com/office/powerpoint/2010/main" val="4267344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iterate type="lt">
                                    <p:tmPct val="5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2DD51-1D25-48C6-AFEC-F5C759CF2F23}"/>
              </a:ext>
            </a:extLst>
          </p:cNvPr>
          <p:cNvSpPr>
            <a:spLocks noGrp="1"/>
          </p:cNvSpPr>
          <p:nvPr>
            <p:ph type="title"/>
          </p:nvPr>
        </p:nvSpPr>
        <p:spPr>
          <a:xfrm>
            <a:off x="359763" y="1332083"/>
            <a:ext cx="10603043" cy="1063398"/>
          </a:xfrm>
        </p:spPr>
        <p:txBody>
          <a:bodyPr>
            <a:normAutofit/>
          </a:bodyPr>
          <a:lstStyle/>
          <a:p>
            <a:r>
              <a:rPr lang="en-US" sz="3200" dirty="0"/>
              <a:t>Here are some interesting facts about passwords</a:t>
            </a:r>
            <a:endParaRPr lang="en-IN" sz="3200" dirty="0"/>
          </a:p>
        </p:txBody>
      </p:sp>
      <p:sp>
        <p:nvSpPr>
          <p:cNvPr id="3" name="Content Placeholder 2">
            <a:extLst>
              <a:ext uri="{FF2B5EF4-FFF2-40B4-BE49-F238E27FC236}">
                <a16:creationId xmlns:a16="http://schemas.microsoft.com/office/drawing/2014/main" id="{1327181A-3C5D-4273-872F-55D93779A9C9}"/>
              </a:ext>
            </a:extLst>
          </p:cNvPr>
          <p:cNvSpPr>
            <a:spLocks noGrp="1"/>
          </p:cNvSpPr>
          <p:nvPr>
            <p:ph idx="1"/>
          </p:nvPr>
        </p:nvSpPr>
        <p:spPr>
          <a:xfrm>
            <a:off x="359763" y="2505555"/>
            <a:ext cx="10951029" cy="4364491"/>
          </a:xfrm>
        </p:spPr>
        <p:txBody>
          <a:bodyPr>
            <a:normAutofit lnSpcReduction="10000"/>
          </a:bodyPr>
          <a:lstStyle/>
          <a:p>
            <a:pPr algn="just"/>
            <a:r>
              <a:rPr lang="en-US" dirty="0"/>
              <a:t>0.5% of users have the password </a:t>
            </a:r>
            <a:r>
              <a:rPr lang="en-US" i="1" dirty="0" err="1"/>
              <a:t>password</a:t>
            </a:r>
            <a:r>
              <a:rPr lang="en-US" i="1" dirty="0"/>
              <a:t>;</a:t>
            </a:r>
            <a:endParaRPr lang="en-US" dirty="0"/>
          </a:p>
          <a:p>
            <a:pPr algn="just"/>
            <a:r>
              <a:rPr lang="en-US" dirty="0"/>
              <a:t>0.9% have the passwords </a:t>
            </a:r>
            <a:r>
              <a:rPr lang="en-US" i="1" dirty="0"/>
              <a:t>password, 123456</a:t>
            </a:r>
            <a:r>
              <a:rPr lang="en-US" dirty="0"/>
              <a:t> or </a:t>
            </a:r>
            <a:r>
              <a:rPr lang="en-US" i="1" dirty="0"/>
              <a:t>12345678;</a:t>
            </a:r>
            <a:endParaRPr lang="en-US" dirty="0"/>
          </a:p>
          <a:p>
            <a:pPr algn="just"/>
            <a:r>
              <a:rPr lang="en-US" dirty="0"/>
              <a:t>4.4% have a password from the top 100 passwords</a:t>
            </a:r>
          </a:p>
          <a:p>
            <a:pPr algn="just"/>
            <a:r>
              <a:rPr lang="en-US" dirty="0"/>
              <a:t>13.2% have a password from the top 1,000 passwords</a:t>
            </a:r>
          </a:p>
          <a:p>
            <a:pPr algn="just"/>
            <a:r>
              <a:rPr lang="en-US" dirty="0"/>
              <a:t>30% have a password from the top 10,000 passwords</a:t>
            </a:r>
          </a:p>
          <a:p>
            <a:pPr algn="just"/>
            <a:endParaRPr lang="en-US" dirty="0"/>
          </a:p>
          <a:p>
            <a:pPr algn="just"/>
            <a:endParaRPr lang="en-US" dirty="0"/>
          </a:p>
          <a:p>
            <a:pPr algn="just"/>
            <a:endParaRPr lang="en-US" dirty="0"/>
          </a:p>
          <a:p>
            <a:pPr marL="0" indent="0" algn="r">
              <a:buNone/>
            </a:pPr>
            <a:r>
              <a:rPr lang="en-US" sz="1600" dirty="0"/>
              <a:t>Source: Internet</a:t>
            </a:r>
            <a:endParaRPr lang="en-US" dirty="0"/>
          </a:p>
          <a:p>
            <a:pPr algn="just"/>
            <a:endParaRPr lang="en-IN" dirty="0"/>
          </a:p>
        </p:txBody>
      </p:sp>
    </p:spTree>
    <p:extLst>
      <p:ext uri="{BB962C8B-B14F-4D97-AF65-F5344CB8AC3E}">
        <p14:creationId xmlns:p14="http://schemas.microsoft.com/office/powerpoint/2010/main" val="1278295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2" fill="hold" grpId="0" nodeType="after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2" fill="hold" grpId="0" nodeType="after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1+#ppt_w/2"/>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2" fill="hold" grpId="0"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 calcmode="lin" valueType="num">
                                      <p:cBhvr additive="base">
                                        <p:cTn id="26"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7"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fill="hold" grpId="0"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97C53E-158F-4469-8EBC-93C4EF69693E}"/>
              </a:ext>
            </a:extLst>
          </p:cNvPr>
          <p:cNvSpPr>
            <a:spLocks noGrp="1"/>
          </p:cNvSpPr>
          <p:nvPr>
            <p:ph idx="1"/>
          </p:nvPr>
        </p:nvSpPr>
        <p:spPr>
          <a:xfrm>
            <a:off x="702129" y="1502229"/>
            <a:ext cx="10651671" cy="4674734"/>
          </a:xfrm>
        </p:spPr>
        <p:txBody>
          <a:bodyPr>
            <a:normAutofit/>
          </a:bodyPr>
          <a:lstStyle/>
          <a:p>
            <a:pPr algn="just"/>
            <a:r>
              <a:rPr lang="en-US" dirty="0" err="1"/>
              <a:t>PassGen</a:t>
            </a:r>
            <a:r>
              <a:rPr lang="en-US" dirty="0"/>
              <a:t> solves this two problems by reducing all those passwords with just one master password and by providing strong and unique passwords for every account.</a:t>
            </a:r>
            <a:endParaRPr lang="en-IN" dirty="0"/>
          </a:p>
          <a:p>
            <a:pPr algn="just"/>
            <a:r>
              <a:rPr lang="en-US" dirty="0"/>
              <a:t>The user have access to all their account credentials via an android app which requires login using the master password, once the user is successfully logged-in he/she can add, view, update or delete their password credentials through a user-friendly interface.</a:t>
            </a:r>
            <a:endParaRPr lang="en-IN" dirty="0"/>
          </a:p>
          <a:p>
            <a:pPr algn="just"/>
            <a:r>
              <a:rPr lang="en-US" dirty="0" err="1"/>
              <a:t>PassGen</a:t>
            </a:r>
            <a:r>
              <a:rPr lang="en-US" dirty="0"/>
              <a:t> stores the user credentials in a secure encrypted local database. Helping users focus on what’s important and leave remembering passwords to </a:t>
            </a:r>
            <a:r>
              <a:rPr lang="en-US" dirty="0" err="1"/>
              <a:t>PassGen</a:t>
            </a:r>
            <a:r>
              <a:rPr lang="en-US" dirty="0"/>
              <a:t>. </a:t>
            </a:r>
            <a:endParaRPr lang="en-IN" dirty="0"/>
          </a:p>
        </p:txBody>
      </p:sp>
    </p:spTree>
    <p:extLst>
      <p:ext uri="{BB962C8B-B14F-4D97-AF65-F5344CB8AC3E}">
        <p14:creationId xmlns:p14="http://schemas.microsoft.com/office/powerpoint/2010/main" val="80138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22479DA-8F01-47F8-A95C-77AFBCB74C29}"/>
              </a:ext>
            </a:extLst>
          </p:cNvPr>
          <p:cNvSpPr txBox="1">
            <a:spLocks/>
          </p:cNvSpPr>
          <p:nvPr/>
        </p:nvSpPr>
        <p:spPr>
          <a:xfrm>
            <a:off x="838200" y="2596243"/>
            <a:ext cx="9818915" cy="7706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dirty="0"/>
          </a:p>
        </p:txBody>
      </p:sp>
      <p:graphicFrame>
        <p:nvGraphicFramePr>
          <p:cNvPr id="9" name="Table 8">
            <a:extLst>
              <a:ext uri="{FF2B5EF4-FFF2-40B4-BE49-F238E27FC236}">
                <a16:creationId xmlns:a16="http://schemas.microsoft.com/office/drawing/2014/main" id="{73E665A8-63FF-488E-A7A6-BFA5976B0737}"/>
              </a:ext>
            </a:extLst>
          </p:cNvPr>
          <p:cNvGraphicFramePr>
            <a:graphicFrameLocks noGrp="1"/>
          </p:cNvGraphicFramePr>
          <p:nvPr>
            <p:extLst>
              <p:ext uri="{D42A27DB-BD31-4B8C-83A1-F6EECF244321}">
                <p14:modId xmlns:p14="http://schemas.microsoft.com/office/powerpoint/2010/main" val="2129191528"/>
              </p:ext>
            </p:extLst>
          </p:nvPr>
        </p:nvGraphicFramePr>
        <p:xfrm>
          <a:off x="2669647" y="1924378"/>
          <a:ext cx="6852706" cy="3133524"/>
        </p:xfrm>
        <a:graphic>
          <a:graphicData uri="http://schemas.openxmlformats.org/drawingml/2006/table">
            <a:tbl>
              <a:tblPr firstRow="1" bandRow="1">
                <a:tableStyleId>{5C22544A-7EE6-4342-B048-85BDC9FD1C3A}</a:tableStyleId>
              </a:tblPr>
              <a:tblGrid>
                <a:gridCol w="3426353">
                  <a:extLst>
                    <a:ext uri="{9D8B030D-6E8A-4147-A177-3AD203B41FA5}">
                      <a16:colId xmlns:a16="http://schemas.microsoft.com/office/drawing/2014/main" val="4041864975"/>
                    </a:ext>
                  </a:extLst>
                </a:gridCol>
                <a:gridCol w="3426353">
                  <a:extLst>
                    <a:ext uri="{9D8B030D-6E8A-4147-A177-3AD203B41FA5}">
                      <a16:colId xmlns:a16="http://schemas.microsoft.com/office/drawing/2014/main" val="4157580518"/>
                    </a:ext>
                  </a:extLst>
                </a:gridCol>
              </a:tblGrid>
              <a:tr h="52225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dirty="0"/>
                        <a:t>Android Platform</a:t>
                      </a:r>
                    </a:p>
                  </a:txBody>
                  <a:tcPr>
                    <a:solidFill>
                      <a:schemeClr val="accent6">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dirty="0"/>
                        <a:t>Web Development</a:t>
                      </a:r>
                    </a:p>
                  </a:txBody>
                  <a:tcPr>
                    <a:solidFill>
                      <a:schemeClr val="accent6">
                        <a:lumMod val="50000"/>
                      </a:schemeClr>
                    </a:solidFill>
                  </a:tcPr>
                </a:tc>
                <a:extLst>
                  <a:ext uri="{0D108BD9-81ED-4DB2-BD59-A6C34878D82A}">
                    <a16:rowId xmlns:a16="http://schemas.microsoft.com/office/drawing/2014/main" val="2105061305"/>
                  </a:ext>
                </a:extLst>
              </a:tr>
              <a:tr h="522254">
                <a:tc>
                  <a:txBody>
                    <a:bodyPr/>
                    <a:lstStyle/>
                    <a:p>
                      <a:pPr algn="ctr"/>
                      <a:r>
                        <a:rPr lang="en-IN" sz="2400" dirty="0"/>
                        <a:t>Java</a:t>
                      </a:r>
                    </a:p>
                  </a:txBody>
                  <a:tcPr>
                    <a:solidFill>
                      <a:srgbClr val="92D050"/>
                    </a:solidFill>
                  </a:tcPr>
                </a:tc>
                <a:tc>
                  <a:txBody>
                    <a:bodyPr/>
                    <a:lstStyle/>
                    <a:p>
                      <a:pPr algn="ctr"/>
                      <a:r>
                        <a:rPr lang="en-IN" sz="2400" dirty="0"/>
                        <a:t>PHP</a:t>
                      </a:r>
                    </a:p>
                  </a:txBody>
                  <a:tcPr>
                    <a:solidFill>
                      <a:srgbClr val="92D050"/>
                    </a:solidFill>
                  </a:tcPr>
                </a:tc>
                <a:extLst>
                  <a:ext uri="{0D108BD9-81ED-4DB2-BD59-A6C34878D82A}">
                    <a16:rowId xmlns:a16="http://schemas.microsoft.com/office/drawing/2014/main" val="3087248030"/>
                  </a:ext>
                </a:extLst>
              </a:tr>
              <a:tr h="522254">
                <a:tc>
                  <a:txBody>
                    <a:bodyPr/>
                    <a:lstStyle/>
                    <a:p>
                      <a:pPr algn="ctr"/>
                      <a:r>
                        <a:rPr lang="en-IN" sz="2400" dirty="0"/>
                        <a:t>XML</a:t>
                      </a:r>
                    </a:p>
                  </a:txBody>
                  <a:tcPr>
                    <a:solidFill>
                      <a:srgbClr val="92D050"/>
                    </a:solidFill>
                  </a:tcPr>
                </a:tc>
                <a:tc>
                  <a:txBody>
                    <a:bodyPr/>
                    <a:lstStyle/>
                    <a:p>
                      <a:pPr algn="ctr"/>
                      <a:r>
                        <a:rPr lang="en-IN" sz="2400" dirty="0" err="1"/>
                        <a:t>Javascript</a:t>
                      </a:r>
                      <a:r>
                        <a:rPr lang="en-IN" sz="2400" dirty="0"/>
                        <a:t> &amp; AJAX</a:t>
                      </a:r>
                    </a:p>
                  </a:txBody>
                  <a:tcPr>
                    <a:solidFill>
                      <a:srgbClr val="92D050"/>
                    </a:solidFill>
                  </a:tcPr>
                </a:tc>
                <a:extLst>
                  <a:ext uri="{0D108BD9-81ED-4DB2-BD59-A6C34878D82A}">
                    <a16:rowId xmlns:a16="http://schemas.microsoft.com/office/drawing/2014/main" val="1240782731"/>
                  </a:ext>
                </a:extLst>
              </a:tr>
              <a:tr h="522254">
                <a:tc>
                  <a:txBody>
                    <a:bodyPr/>
                    <a:lstStyle/>
                    <a:p>
                      <a:pPr algn="ctr"/>
                      <a:r>
                        <a:rPr lang="en-IN" sz="2400" b="1" kern="1200" dirty="0">
                          <a:solidFill>
                            <a:schemeClr val="lt1"/>
                          </a:solidFill>
                          <a:latin typeface="+mn-lt"/>
                          <a:ea typeface="+mn-ea"/>
                          <a:cs typeface="+mn-cs"/>
                        </a:rPr>
                        <a:t>Database</a:t>
                      </a:r>
                    </a:p>
                  </a:txBody>
                  <a:tcPr>
                    <a:solidFill>
                      <a:schemeClr val="accent6">
                        <a:lumMod val="50000"/>
                      </a:schemeClr>
                    </a:solidFill>
                  </a:tcPr>
                </a:tc>
                <a:tc>
                  <a:txBody>
                    <a:bodyPr/>
                    <a:lstStyle/>
                    <a:p>
                      <a:pPr algn="ctr"/>
                      <a:r>
                        <a:rPr lang="en-IN" sz="2400" b="1" kern="1200" dirty="0">
                          <a:solidFill>
                            <a:schemeClr val="lt1"/>
                          </a:solidFill>
                          <a:latin typeface="+mn-lt"/>
                          <a:ea typeface="+mn-ea"/>
                          <a:cs typeface="+mn-cs"/>
                        </a:rPr>
                        <a:t>Database Language</a:t>
                      </a:r>
                    </a:p>
                  </a:txBody>
                  <a:tcPr>
                    <a:solidFill>
                      <a:schemeClr val="accent6">
                        <a:lumMod val="50000"/>
                      </a:schemeClr>
                    </a:solidFill>
                  </a:tcPr>
                </a:tc>
                <a:extLst>
                  <a:ext uri="{0D108BD9-81ED-4DB2-BD59-A6C34878D82A}">
                    <a16:rowId xmlns:a16="http://schemas.microsoft.com/office/drawing/2014/main" val="3470092172"/>
                  </a:ext>
                </a:extLst>
              </a:tr>
              <a:tr h="522254">
                <a:tc>
                  <a:txBody>
                    <a:bodyPr/>
                    <a:lstStyle/>
                    <a:p>
                      <a:pPr algn="ctr"/>
                      <a:r>
                        <a:rPr lang="en-IN" sz="2400" dirty="0"/>
                        <a:t>MySQL(Web)</a:t>
                      </a:r>
                    </a:p>
                  </a:txBody>
                  <a:tcPr>
                    <a:solidFill>
                      <a:srgbClr val="92D050"/>
                    </a:solidFill>
                  </a:tcPr>
                </a:tc>
                <a:tc>
                  <a:txBody>
                    <a:bodyPr/>
                    <a:lstStyle/>
                    <a:p>
                      <a:pPr algn="ctr"/>
                      <a:r>
                        <a:rPr lang="en-IN" sz="2400" dirty="0"/>
                        <a:t>SQL</a:t>
                      </a:r>
                    </a:p>
                  </a:txBody>
                  <a:tcPr>
                    <a:solidFill>
                      <a:srgbClr val="92D050"/>
                    </a:solidFill>
                  </a:tcPr>
                </a:tc>
                <a:extLst>
                  <a:ext uri="{0D108BD9-81ED-4DB2-BD59-A6C34878D82A}">
                    <a16:rowId xmlns:a16="http://schemas.microsoft.com/office/drawing/2014/main" val="2439663240"/>
                  </a:ext>
                </a:extLst>
              </a:tr>
              <a:tr h="522254">
                <a:tc>
                  <a:txBody>
                    <a:bodyPr/>
                    <a:lstStyle/>
                    <a:p>
                      <a:pPr algn="ctr"/>
                      <a:r>
                        <a:rPr lang="en-IN" sz="2400" dirty="0"/>
                        <a:t>SQLite(Android)</a:t>
                      </a:r>
                    </a:p>
                  </a:txBody>
                  <a:tcPr>
                    <a:solidFill>
                      <a:srgbClr val="92D050"/>
                    </a:solidFill>
                  </a:tcPr>
                </a:tc>
                <a:tc>
                  <a:txBody>
                    <a:bodyPr/>
                    <a:lstStyle/>
                    <a:p>
                      <a:pPr algn="ctr"/>
                      <a:r>
                        <a:rPr lang="en-IN" sz="2400" dirty="0"/>
                        <a:t>SQL</a:t>
                      </a:r>
                    </a:p>
                  </a:txBody>
                  <a:tcPr>
                    <a:solidFill>
                      <a:srgbClr val="92D050"/>
                    </a:solidFill>
                  </a:tcPr>
                </a:tc>
                <a:extLst>
                  <a:ext uri="{0D108BD9-81ED-4DB2-BD59-A6C34878D82A}">
                    <a16:rowId xmlns:a16="http://schemas.microsoft.com/office/drawing/2014/main" val="2680843815"/>
                  </a:ext>
                </a:extLst>
              </a:tr>
            </a:tbl>
          </a:graphicData>
        </a:graphic>
      </p:graphicFrame>
      <p:graphicFrame>
        <p:nvGraphicFramePr>
          <p:cNvPr id="10" name="Table 9">
            <a:extLst>
              <a:ext uri="{FF2B5EF4-FFF2-40B4-BE49-F238E27FC236}">
                <a16:creationId xmlns:a16="http://schemas.microsoft.com/office/drawing/2014/main" id="{A0321E8C-2858-4AAD-88CA-6D90C009B133}"/>
              </a:ext>
            </a:extLst>
          </p:cNvPr>
          <p:cNvGraphicFramePr>
            <a:graphicFrameLocks noGrp="1"/>
          </p:cNvGraphicFramePr>
          <p:nvPr>
            <p:extLst>
              <p:ext uri="{D42A27DB-BD31-4B8C-83A1-F6EECF244321}">
                <p14:modId xmlns:p14="http://schemas.microsoft.com/office/powerpoint/2010/main" val="38922475"/>
              </p:ext>
            </p:extLst>
          </p:nvPr>
        </p:nvGraphicFramePr>
        <p:xfrm>
          <a:off x="2669647" y="5410653"/>
          <a:ext cx="6852706" cy="985538"/>
        </p:xfrm>
        <a:graphic>
          <a:graphicData uri="http://schemas.openxmlformats.org/drawingml/2006/table">
            <a:tbl>
              <a:tblPr firstRow="1" bandRow="1">
                <a:tableStyleId>{5C22544A-7EE6-4342-B048-85BDC9FD1C3A}</a:tableStyleId>
              </a:tblPr>
              <a:tblGrid>
                <a:gridCol w="6852706">
                  <a:extLst>
                    <a:ext uri="{9D8B030D-6E8A-4147-A177-3AD203B41FA5}">
                      <a16:colId xmlns:a16="http://schemas.microsoft.com/office/drawing/2014/main" val="2092609080"/>
                    </a:ext>
                  </a:extLst>
                </a:gridCol>
              </a:tblGrid>
              <a:tr h="492769">
                <a:tc>
                  <a:txBody>
                    <a:bodyPr/>
                    <a:lstStyle/>
                    <a:p>
                      <a:pPr algn="ctr"/>
                      <a:r>
                        <a:rPr lang="en-IN" sz="2400" dirty="0"/>
                        <a:t>Tools Used</a:t>
                      </a:r>
                    </a:p>
                  </a:txBody>
                  <a:tcPr>
                    <a:solidFill>
                      <a:schemeClr val="accent6">
                        <a:lumMod val="50000"/>
                      </a:schemeClr>
                    </a:solidFill>
                  </a:tcPr>
                </a:tc>
                <a:extLst>
                  <a:ext uri="{0D108BD9-81ED-4DB2-BD59-A6C34878D82A}">
                    <a16:rowId xmlns:a16="http://schemas.microsoft.com/office/drawing/2014/main" val="1656340678"/>
                  </a:ext>
                </a:extLst>
              </a:tr>
              <a:tr h="492769">
                <a:tc>
                  <a:txBody>
                    <a:bodyPr/>
                    <a:lstStyle/>
                    <a:p>
                      <a:pPr algn="ctr"/>
                      <a:r>
                        <a:rPr lang="en-IN" sz="2400" dirty="0"/>
                        <a:t>Android Studio</a:t>
                      </a:r>
                    </a:p>
                  </a:txBody>
                  <a:tcPr>
                    <a:solidFill>
                      <a:srgbClr val="92D050"/>
                    </a:solidFill>
                  </a:tcPr>
                </a:tc>
                <a:extLst>
                  <a:ext uri="{0D108BD9-81ED-4DB2-BD59-A6C34878D82A}">
                    <a16:rowId xmlns:a16="http://schemas.microsoft.com/office/drawing/2014/main" val="4188593951"/>
                  </a:ext>
                </a:extLst>
              </a:tr>
            </a:tbl>
          </a:graphicData>
        </a:graphic>
      </p:graphicFrame>
      <p:sp>
        <p:nvSpPr>
          <p:cNvPr id="13" name="TextBox 12">
            <a:extLst>
              <a:ext uri="{FF2B5EF4-FFF2-40B4-BE49-F238E27FC236}">
                <a16:creationId xmlns:a16="http://schemas.microsoft.com/office/drawing/2014/main" id="{0D343B81-C74F-4469-B5A0-D29BB253FB47}"/>
              </a:ext>
            </a:extLst>
          </p:cNvPr>
          <p:cNvSpPr txBox="1"/>
          <p:nvPr/>
        </p:nvSpPr>
        <p:spPr>
          <a:xfrm>
            <a:off x="1039586" y="344437"/>
            <a:ext cx="10314214"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Technology Stack</a:t>
            </a:r>
          </a:p>
        </p:txBody>
      </p:sp>
    </p:spTree>
    <p:extLst>
      <p:ext uri="{BB962C8B-B14F-4D97-AF65-F5344CB8AC3E}">
        <p14:creationId xmlns:p14="http://schemas.microsoft.com/office/powerpoint/2010/main" val="32127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1000"/>
                                        <p:tgtEl>
                                          <p:spTgt spid="13"/>
                                        </p:tgtEl>
                                      </p:cBhvr>
                                    </p:animEffect>
                                  </p:childTnLst>
                                </p:cTn>
                              </p:par>
                            </p:childTnLst>
                          </p:cTn>
                        </p:par>
                        <p:par>
                          <p:cTn id="8" fill="hold">
                            <p:stCondLst>
                              <p:cond delay="1000"/>
                            </p:stCondLst>
                            <p:childTnLst>
                              <p:par>
                                <p:cTn id="9" presetID="16" presetClass="entr" presetSubtype="37"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outVertical)">
                                      <p:cBhvr>
                                        <p:cTn id="11" dur="500"/>
                                        <p:tgtEl>
                                          <p:spTgt spid="9"/>
                                        </p:tgtEl>
                                      </p:cBhvr>
                                    </p:animEffect>
                                  </p:childTnLst>
                                </p:cTn>
                              </p:par>
                            </p:childTnLst>
                          </p:cTn>
                        </p:par>
                        <p:par>
                          <p:cTn id="12" fill="hold">
                            <p:stCondLst>
                              <p:cond delay="1500"/>
                            </p:stCondLst>
                            <p:childTnLst>
                              <p:par>
                                <p:cTn id="13" presetID="16" presetClass="entr" presetSubtype="37"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arn(outVertic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F922C-B916-47D8-8B21-E14529DC50FB}"/>
              </a:ext>
            </a:extLst>
          </p:cNvPr>
          <p:cNvSpPr>
            <a:spLocks noGrp="1"/>
          </p:cNvSpPr>
          <p:nvPr>
            <p:ph type="title"/>
          </p:nvPr>
        </p:nvSpPr>
        <p:spPr>
          <a:xfrm>
            <a:off x="838200" y="92662"/>
            <a:ext cx="10515600" cy="1325563"/>
          </a:xfrm>
        </p:spPr>
        <p:txBody>
          <a:bodyPr/>
          <a:lstStyle/>
          <a:p>
            <a:pPr algn="ctr"/>
            <a:r>
              <a:rPr lang="en-IN" b="1" dirty="0"/>
              <a:t>Survey</a:t>
            </a:r>
          </a:p>
        </p:txBody>
      </p:sp>
      <p:pic>
        <p:nvPicPr>
          <p:cNvPr id="6" name="Picture 5">
            <a:extLst>
              <a:ext uri="{FF2B5EF4-FFF2-40B4-BE49-F238E27FC236}">
                <a16:creationId xmlns:a16="http://schemas.microsoft.com/office/drawing/2014/main" id="{B7ACF608-8D99-4D58-99CC-A4653FDD6F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 y="1191280"/>
            <a:ext cx="11353800" cy="5574058"/>
          </a:xfrm>
          <a:prstGeom prst="rect">
            <a:avLst/>
          </a:prstGeom>
        </p:spPr>
      </p:pic>
    </p:spTree>
    <p:extLst>
      <p:ext uri="{BB962C8B-B14F-4D97-AF65-F5344CB8AC3E}">
        <p14:creationId xmlns:p14="http://schemas.microsoft.com/office/powerpoint/2010/main" val="165123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000"/>
                                        <p:tgtEl>
                                          <p:spTgt spid="2"/>
                                        </p:tgtEl>
                                      </p:cBhvr>
                                    </p:animEffect>
                                  </p:childTnLst>
                                </p:cTn>
                              </p:par>
                            </p:childTnLst>
                          </p:cTn>
                        </p:par>
                        <p:par>
                          <p:cTn id="8" fill="hold">
                            <p:stCondLst>
                              <p:cond delay="1000"/>
                            </p:stCondLst>
                            <p:childTnLst>
                              <p:par>
                                <p:cTn id="9" presetID="37"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900" decel="100000" fill="hold"/>
                                        <p:tgtEl>
                                          <p:spTgt spid="6"/>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11E8A10-4EA7-43F3-B770-EB882C2AEB2B}"/>
              </a:ext>
            </a:extLst>
          </p:cNvPr>
          <p:cNvGrpSpPr/>
          <p:nvPr/>
        </p:nvGrpSpPr>
        <p:grpSpPr>
          <a:xfrm>
            <a:off x="838200" y="1418225"/>
            <a:ext cx="10515600" cy="5278825"/>
            <a:chOff x="838200" y="1579174"/>
            <a:chExt cx="10515600" cy="5278825"/>
          </a:xfrm>
        </p:grpSpPr>
        <p:grpSp>
          <p:nvGrpSpPr>
            <p:cNvPr id="12" name="Group 11">
              <a:extLst>
                <a:ext uri="{FF2B5EF4-FFF2-40B4-BE49-F238E27FC236}">
                  <a16:creationId xmlns:a16="http://schemas.microsoft.com/office/drawing/2014/main" id="{7C20B2B6-B0E5-476C-B1E2-000DA847F4A2}"/>
                </a:ext>
              </a:extLst>
            </p:cNvPr>
            <p:cNvGrpSpPr/>
            <p:nvPr/>
          </p:nvGrpSpPr>
          <p:grpSpPr>
            <a:xfrm>
              <a:off x="838200" y="1579174"/>
              <a:ext cx="10515600" cy="5278825"/>
              <a:chOff x="838200" y="1579175"/>
              <a:chExt cx="9474808" cy="4737404"/>
            </a:xfrm>
          </p:grpSpPr>
          <p:pic>
            <p:nvPicPr>
              <p:cNvPr id="9" name="Picture 8">
                <a:extLst>
                  <a:ext uri="{FF2B5EF4-FFF2-40B4-BE49-F238E27FC236}">
                    <a16:creationId xmlns:a16="http://schemas.microsoft.com/office/drawing/2014/main" id="{226528B5-8882-4859-B615-4CD2F591A6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9175"/>
                <a:ext cx="9474808" cy="4737404"/>
              </a:xfrm>
              <a:prstGeom prst="rect">
                <a:avLst/>
              </a:prstGeom>
            </p:spPr>
          </p:pic>
          <p:sp>
            <p:nvSpPr>
              <p:cNvPr id="10" name="TextBox 9">
                <a:extLst>
                  <a:ext uri="{FF2B5EF4-FFF2-40B4-BE49-F238E27FC236}">
                    <a16:creationId xmlns:a16="http://schemas.microsoft.com/office/drawing/2014/main" id="{D009F0DA-7D16-4C46-9909-C394EDF96404}"/>
                  </a:ext>
                </a:extLst>
              </p:cNvPr>
              <p:cNvSpPr txBox="1"/>
              <p:nvPr/>
            </p:nvSpPr>
            <p:spPr>
              <a:xfrm>
                <a:off x="6990347" y="4090737"/>
                <a:ext cx="559769" cy="261610"/>
              </a:xfrm>
              <a:prstGeom prst="rect">
                <a:avLst/>
              </a:prstGeom>
              <a:noFill/>
            </p:spPr>
            <p:txBody>
              <a:bodyPr wrap="none" rtlCol="0">
                <a:spAutoFit/>
              </a:bodyPr>
              <a:lstStyle/>
              <a:p>
                <a:r>
                  <a:rPr lang="en-IN" sz="1100" b="1" dirty="0">
                    <a:solidFill>
                      <a:schemeClr val="tx1">
                        <a:lumMod val="75000"/>
                        <a:lumOff val="25000"/>
                      </a:schemeClr>
                    </a:solidFill>
                    <a:latin typeface="Abadi Extra Light" panose="020B0604020202020204" pitchFamily="34" charset="0"/>
                    <a:cs typeface="Courier New" panose="02070309020205020404" pitchFamily="49" charset="0"/>
                  </a:rPr>
                  <a:t>Other</a:t>
                </a:r>
              </a:p>
            </p:txBody>
          </p:sp>
        </p:grpSp>
        <p:sp>
          <p:nvSpPr>
            <p:cNvPr id="11" name="TextBox 10">
              <a:extLst>
                <a:ext uri="{FF2B5EF4-FFF2-40B4-BE49-F238E27FC236}">
                  <a16:creationId xmlns:a16="http://schemas.microsoft.com/office/drawing/2014/main" id="{9B12B02D-F111-44A6-AF45-6675247DF3D2}"/>
                </a:ext>
              </a:extLst>
            </p:cNvPr>
            <p:cNvSpPr txBox="1"/>
            <p:nvPr/>
          </p:nvSpPr>
          <p:spPr>
            <a:xfrm>
              <a:off x="4881254" y="4538476"/>
              <a:ext cx="559769" cy="261610"/>
            </a:xfrm>
            <a:prstGeom prst="rect">
              <a:avLst/>
            </a:prstGeom>
            <a:noFill/>
          </p:spPr>
          <p:txBody>
            <a:bodyPr wrap="square" rtlCol="0">
              <a:spAutoFit/>
            </a:bodyPr>
            <a:lstStyle/>
            <a:p>
              <a:r>
                <a:rPr lang="en-IN" sz="1100" dirty="0">
                  <a:solidFill>
                    <a:schemeClr val="bg1"/>
                  </a:solidFill>
                </a:rPr>
                <a:t>10.4%</a:t>
              </a:r>
            </a:p>
          </p:txBody>
        </p:sp>
      </p:grpSp>
      <p:sp>
        <p:nvSpPr>
          <p:cNvPr id="16" name="Title 1">
            <a:extLst>
              <a:ext uri="{FF2B5EF4-FFF2-40B4-BE49-F238E27FC236}">
                <a16:creationId xmlns:a16="http://schemas.microsoft.com/office/drawing/2014/main" id="{A6630062-84D0-48E2-8B1D-DEF37436C515}"/>
              </a:ext>
            </a:extLst>
          </p:cNvPr>
          <p:cNvSpPr>
            <a:spLocks noGrp="1"/>
          </p:cNvSpPr>
          <p:nvPr>
            <p:ph type="title"/>
          </p:nvPr>
        </p:nvSpPr>
        <p:spPr>
          <a:xfrm>
            <a:off x="838200" y="92662"/>
            <a:ext cx="10515600" cy="1325563"/>
          </a:xfrm>
        </p:spPr>
        <p:txBody>
          <a:bodyPr/>
          <a:lstStyle/>
          <a:p>
            <a:pPr algn="ctr"/>
            <a:r>
              <a:rPr lang="en-IN" b="1" dirty="0"/>
              <a:t>Survey</a:t>
            </a:r>
          </a:p>
        </p:txBody>
      </p:sp>
    </p:spTree>
    <p:extLst>
      <p:ext uri="{BB962C8B-B14F-4D97-AF65-F5344CB8AC3E}">
        <p14:creationId xmlns:p14="http://schemas.microsoft.com/office/powerpoint/2010/main" val="2558621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2182</TotalTime>
  <Words>353</Words>
  <Application>Microsoft Office PowerPoint</Application>
  <PresentationFormat>Widescreen</PresentationFormat>
  <Paragraphs>68</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Abadi Extra Light</vt:lpstr>
      <vt:lpstr>Agency FB</vt:lpstr>
      <vt:lpstr>Arial</vt:lpstr>
      <vt:lpstr>Calibri</vt:lpstr>
      <vt:lpstr>Calibri Light</vt:lpstr>
      <vt:lpstr>Courier New</vt:lpstr>
      <vt:lpstr>Times New Roman</vt:lpstr>
      <vt:lpstr>Office Theme</vt:lpstr>
      <vt:lpstr>PowerPoint Presentation</vt:lpstr>
      <vt:lpstr>PowerPoint Presentation</vt:lpstr>
      <vt:lpstr>PassGen</vt:lpstr>
      <vt:lpstr>Abstract</vt:lpstr>
      <vt:lpstr>Here are some interesting facts about passwords</vt:lpstr>
      <vt:lpstr>PowerPoint Presentation</vt:lpstr>
      <vt:lpstr>PowerPoint Presentation</vt:lpstr>
      <vt:lpstr>Survey</vt:lpstr>
      <vt:lpstr>Survey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Tejas Devda</dc:creator>
  <cp:lastModifiedBy>Sankalp Pol</cp:lastModifiedBy>
  <cp:revision>63</cp:revision>
  <dcterms:created xsi:type="dcterms:W3CDTF">2019-08-22T08:16:26Z</dcterms:created>
  <dcterms:modified xsi:type="dcterms:W3CDTF">2019-08-27T04:37:53Z</dcterms:modified>
</cp:coreProperties>
</file>